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2" r:id="rId2"/>
    <p:sldId id="288" r:id="rId3"/>
    <p:sldId id="283" r:id="rId4"/>
    <p:sldId id="284" r:id="rId5"/>
    <p:sldId id="285" r:id="rId6"/>
    <p:sldId id="290" r:id="rId7"/>
    <p:sldId id="289" r:id="rId8"/>
    <p:sldId id="260" r:id="rId9"/>
    <p:sldId id="286" r:id="rId10"/>
    <p:sldId id="287" r:id="rId11"/>
    <p:sldId id="259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2" d="100"/>
          <a:sy n="52" d="100"/>
        </p:scale>
        <p:origin x="-1812" y="-6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1542851282518774"/>
          <c:y val="0.14188011717776425"/>
          <c:w val="0.39310839401225356"/>
          <c:h val="0.64292986156891874"/>
        </c:manualLayout>
      </c:layout>
      <c:radarChart>
        <c:radarStyle val="marker"/>
        <c:varyColors val="0"/>
        <c:ser>
          <c:idx val="0"/>
          <c:order val="0"/>
          <c:tx>
            <c:strRef>
              <c:f>Итог!$D$4</c:f>
              <c:strCache>
                <c:ptCount val="1"/>
                <c:pt idx="0">
                  <c:v>Сомооценка</c:v>
                </c:pt>
              </c:strCache>
            </c:strRef>
          </c:tx>
          <c:cat>
            <c:multiLvlStrRef>
              <c:f>Итог!$B$5:$C$10</c:f>
              <c:multiLvlStrCache>
                <c:ptCount val="6"/>
                <c:lvl>
                  <c:pt idx="0">
                    <c:v>Компетентность в области личностных качеств</c:v>
                  </c:pt>
                  <c:pt idx="1">
                    <c:v>Компетентность в области постановки целей и задач педагогической деятельности</c:v>
                  </c:pt>
                  <c:pt idx="2">
                    <c:v> Компетентность в области мотивации учебной деятельности</c:v>
                  </c:pt>
                  <c:pt idx="3">
                    <c:v>Компетентность в области обеспечения информационной основы деятельности</c:v>
                  </c:pt>
                  <c:pt idx="4">
                    <c:v>Компетентность в области разработки программы деятельности и принятия педагогических решений</c:v>
                  </c:pt>
                  <c:pt idx="5">
                    <c:v>Компетентность в области организации учебной деятельности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</c:lvl>
              </c:multiLvlStrCache>
            </c:multiLvlStrRef>
          </c:cat>
          <c:val>
            <c:numRef>
              <c:f>Итог!$D$5:$D$10</c:f>
              <c:numCache>
                <c:formatCode>0.00</c:formatCode>
                <c:ptCount val="6"/>
                <c:pt idx="0">
                  <c:v>4.25</c:v>
                </c:pt>
                <c:pt idx="1">
                  <c:v>4</c:v>
                </c:pt>
                <c:pt idx="2">
                  <c:v>4.16</c:v>
                </c:pt>
                <c:pt idx="3">
                  <c:v>4</c:v>
                </c:pt>
                <c:pt idx="4">
                  <c:v>4.1100000000000003</c:v>
                </c:pt>
                <c:pt idx="5">
                  <c:v>4.16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27C-4CEF-A644-14C2285D13D9}"/>
            </c:ext>
          </c:extLst>
        </c:ser>
        <c:ser>
          <c:idx val="1"/>
          <c:order val="1"/>
          <c:tx>
            <c:strRef>
              <c:f>Итог!$E$4</c:f>
              <c:strCache>
                <c:ptCount val="1"/>
                <c:pt idx="0">
                  <c:v>Экспертная оценка</c:v>
                </c:pt>
              </c:strCache>
            </c:strRef>
          </c:tx>
          <c:cat>
            <c:multiLvlStrRef>
              <c:f>Итог!$B$5:$C$10</c:f>
              <c:multiLvlStrCache>
                <c:ptCount val="6"/>
                <c:lvl>
                  <c:pt idx="0">
                    <c:v>Компетентность в области личностных качеств</c:v>
                  </c:pt>
                  <c:pt idx="1">
                    <c:v>Компетентность в области постановки целей и задач педагогической деятельности</c:v>
                  </c:pt>
                  <c:pt idx="2">
                    <c:v> Компетентность в области мотивации учебной деятельности</c:v>
                  </c:pt>
                  <c:pt idx="3">
                    <c:v>Компетентность в области обеспечения информационной основы деятельности</c:v>
                  </c:pt>
                  <c:pt idx="4">
                    <c:v>Компетентность в области разработки программы деятельности и принятия педагогических решений</c:v>
                  </c:pt>
                  <c:pt idx="5">
                    <c:v>Компетентность в области организации учебной деятельности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</c:lvl>
              </c:multiLvlStrCache>
            </c:multiLvlStrRef>
          </c:cat>
          <c:val>
            <c:numRef>
              <c:f>Итог!$E$5:$E$10</c:f>
              <c:numCache>
                <c:formatCode>0.00</c:formatCode>
                <c:ptCount val="6"/>
                <c:pt idx="0">
                  <c:v>4.3</c:v>
                </c:pt>
                <c:pt idx="1">
                  <c:v>4.0999999999999996</c:v>
                </c:pt>
                <c:pt idx="2">
                  <c:v>4.2</c:v>
                </c:pt>
                <c:pt idx="3">
                  <c:v>4</c:v>
                </c:pt>
                <c:pt idx="4">
                  <c:v>4.13</c:v>
                </c:pt>
                <c:pt idx="5">
                  <c:v>4.0999999999999996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27C-4CEF-A644-14C2285D13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369472"/>
        <c:axId val="27371008"/>
      </c:radarChart>
      <c:catAx>
        <c:axId val="27369472"/>
        <c:scaling>
          <c:orientation val="minMax"/>
        </c:scaling>
        <c:delete val="0"/>
        <c:axPos val="b"/>
        <c:majorGridlines/>
        <c:numFmt formatCode="0.00%" sourceLinked="0"/>
        <c:majorTickMark val="out"/>
        <c:minorTickMark val="none"/>
        <c:tickLblPos val="nextTo"/>
        <c:crossAx val="27371008"/>
        <c:crosses val="autoZero"/>
        <c:auto val="0"/>
        <c:lblAlgn val="ctr"/>
        <c:lblOffset val="100"/>
        <c:noMultiLvlLbl val="0"/>
      </c:catAx>
      <c:valAx>
        <c:axId val="27371008"/>
        <c:scaling>
          <c:orientation val="minMax"/>
        </c:scaling>
        <c:delete val="0"/>
        <c:axPos val="l"/>
        <c:majorGridlines/>
        <c:numFmt formatCode="0.00" sourceLinked="1"/>
        <c:majorTickMark val="cross"/>
        <c:minorTickMark val="none"/>
        <c:tickLblPos val="nextTo"/>
        <c:crossAx val="27369472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80664057166264624"/>
          <c:y val="3.0063134000141872E-3"/>
          <c:w val="0.19335942833735376"/>
          <c:h val="0.10872857109077581"/>
        </c:manualLayout>
      </c:layout>
      <c:overlay val="0"/>
      <c:spPr>
        <a:ln>
          <a:solidFill>
            <a:schemeClr val="accent1">
              <a:alpha val="65000"/>
            </a:schemeClr>
          </a:solidFill>
        </a:ln>
      </c:spPr>
    </c:legend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8F7EFD-014C-4623-964E-68B01C2AE4E1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121B412-35E1-4C6A-9673-4BD975F39FBA}">
      <dgm:prSet phldrT="[Текст]" custT="1"/>
      <dgm:spPr/>
      <dgm:t>
        <a:bodyPr/>
        <a:lstStyle/>
        <a:p>
          <a:r>
            <a:rPr lang="ru-RU" sz="1800" b="1" dirty="0" smtClean="0">
              <a:latin typeface="Arial Black" pitchFamily="34" charset="0"/>
            </a:rPr>
            <a:t>Аттестация учителя</a:t>
          </a:r>
          <a:endParaRPr lang="ru-RU" sz="1800" b="1" dirty="0">
            <a:latin typeface="Arial Black" pitchFamily="34" charset="0"/>
          </a:endParaRPr>
        </a:p>
      </dgm:t>
    </dgm:pt>
    <dgm:pt modelId="{E66E19EA-4766-47CB-84DC-43F760A56E76}" type="parTrans" cxnId="{0D106F82-D90C-4985-83F5-B8D35E517BE1}">
      <dgm:prSet/>
      <dgm:spPr/>
      <dgm:t>
        <a:bodyPr/>
        <a:lstStyle/>
        <a:p>
          <a:endParaRPr lang="ru-RU" sz="1800" b="1">
            <a:latin typeface="Arial Black" pitchFamily="34" charset="0"/>
          </a:endParaRPr>
        </a:p>
      </dgm:t>
    </dgm:pt>
    <dgm:pt modelId="{19AD0607-20B4-4B81-834F-4AD3E3C83784}" type="sibTrans" cxnId="{0D106F82-D90C-4985-83F5-B8D35E517BE1}">
      <dgm:prSet/>
      <dgm:spPr/>
      <dgm:t>
        <a:bodyPr/>
        <a:lstStyle/>
        <a:p>
          <a:endParaRPr lang="ru-RU" sz="1800" b="1">
            <a:latin typeface="Arial Black" pitchFamily="34" charset="0"/>
          </a:endParaRPr>
        </a:p>
      </dgm:t>
    </dgm:pt>
    <dgm:pt modelId="{3866B71F-2A17-4B6F-8934-66E7862E982C}">
      <dgm:prSet phldrT="[Текст]" custT="1"/>
      <dgm:spPr/>
      <dgm:t>
        <a:bodyPr/>
        <a:lstStyle/>
        <a:p>
          <a:r>
            <a:rPr lang="ru-RU" sz="1800" b="1" dirty="0" smtClean="0">
              <a:latin typeface="Arial Black" pitchFamily="34" charset="0"/>
            </a:rPr>
            <a:t>определение социально - профессионального статуса </a:t>
          </a:r>
          <a:endParaRPr lang="ru-RU" sz="1800" b="1" dirty="0">
            <a:latin typeface="Arial Black" pitchFamily="34" charset="0"/>
          </a:endParaRPr>
        </a:p>
      </dgm:t>
    </dgm:pt>
    <dgm:pt modelId="{597205F9-A5DD-4698-9B6D-9482754C370E}" type="parTrans" cxnId="{887CCFEB-EFA7-4553-89C0-94E5278B422E}">
      <dgm:prSet/>
      <dgm:spPr/>
      <dgm:t>
        <a:bodyPr/>
        <a:lstStyle/>
        <a:p>
          <a:endParaRPr lang="ru-RU" sz="1800" b="1">
            <a:latin typeface="Arial Black" pitchFamily="34" charset="0"/>
          </a:endParaRPr>
        </a:p>
      </dgm:t>
    </dgm:pt>
    <dgm:pt modelId="{D7DE6B03-9719-47A2-A657-1206BE7A8F3E}" type="sibTrans" cxnId="{887CCFEB-EFA7-4553-89C0-94E5278B422E}">
      <dgm:prSet/>
      <dgm:spPr/>
      <dgm:t>
        <a:bodyPr/>
        <a:lstStyle/>
        <a:p>
          <a:endParaRPr lang="ru-RU" sz="1800" b="1">
            <a:latin typeface="Arial Black" pitchFamily="34" charset="0"/>
          </a:endParaRPr>
        </a:p>
      </dgm:t>
    </dgm:pt>
    <dgm:pt modelId="{9E33392B-37A5-43EC-AAC1-60D5470DB099}">
      <dgm:prSet phldrT="[Текст]" custT="1"/>
      <dgm:spPr/>
      <dgm:t>
        <a:bodyPr/>
        <a:lstStyle/>
        <a:p>
          <a:r>
            <a:rPr lang="ru-RU" sz="1800" b="1" dirty="0" smtClean="0">
              <a:latin typeface="Arial Black" pitchFamily="34" charset="0"/>
            </a:rPr>
            <a:t>экспертное оценивание эффективности работы</a:t>
          </a:r>
          <a:endParaRPr lang="ru-RU" sz="1800" b="1" dirty="0">
            <a:latin typeface="Arial Black" pitchFamily="34" charset="0"/>
          </a:endParaRPr>
        </a:p>
      </dgm:t>
    </dgm:pt>
    <dgm:pt modelId="{79AC0D4A-2C99-4AEF-898C-55DFCA0BB86E}" type="parTrans" cxnId="{E50E34E6-0806-48AC-9D74-851F3AC000E2}">
      <dgm:prSet/>
      <dgm:spPr/>
      <dgm:t>
        <a:bodyPr/>
        <a:lstStyle/>
        <a:p>
          <a:endParaRPr lang="ru-RU" sz="1800" b="1">
            <a:latin typeface="Arial Black" pitchFamily="34" charset="0"/>
          </a:endParaRPr>
        </a:p>
      </dgm:t>
    </dgm:pt>
    <dgm:pt modelId="{A4A630B9-4BD1-4209-9B7A-D463080C715F}" type="sibTrans" cxnId="{E50E34E6-0806-48AC-9D74-851F3AC000E2}">
      <dgm:prSet/>
      <dgm:spPr/>
      <dgm:t>
        <a:bodyPr/>
        <a:lstStyle/>
        <a:p>
          <a:endParaRPr lang="ru-RU" sz="1800" b="1">
            <a:latin typeface="Arial Black" pitchFamily="34" charset="0"/>
          </a:endParaRPr>
        </a:p>
      </dgm:t>
    </dgm:pt>
    <dgm:pt modelId="{05279D41-9695-46DA-A767-B935CC54904B}" type="asst">
      <dgm:prSet custT="1"/>
      <dgm:spPr/>
      <dgm:t>
        <a:bodyPr/>
        <a:lstStyle/>
        <a:p>
          <a:r>
            <a:rPr lang="ru-RU" sz="1600" b="1" dirty="0" smtClean="0">
              <a:latin typeface="Arial Black" pitchFamily="34" charset="0"/>
            </a:rPr>
            <a:t>результат (профессиональная компетентность)</a:t>
          </a:r>
          <a:endParaRPr lang="ru-RU" sz="1600" b="1" dirty="0">
            <a:latin typeface="Arial Black" pitchFamily="34" charset="0"/>
          </a:endParaRPr>
        </a:p>
      </dgm:t>
    </dgm:pt>
    <dgm:pt modelId="{3BB4D9D2-E523-4F0D-89DD-6768F0C9FE14}" type="parTrans" cxnId="{9E98AED9-89F0-4EC1-8AA5-67BC542F844E}">
      <dgm:prSet/>
      <dgm:spPr/>
      <dgm:t>
        <a:bodyPr/>
        <a:lstStyle/>
        <a:p>
          <a:endParaRPr lang="ru-RU" sz="1800" b="1">
            <a:latin typeface="Arial Black" pitchFamily="34" charset="0"/>
          </a:endParaRPr>
        </a:p>
      </dgm:t>
    </dgm:pt>
    <dgm:pt modelId="{CC085DBD-F272-4103-906D-727AE545460A}" type="sibTrans" cxnId="{9E98AED9-89F0-4EC1-8AA5-67BC542F844E}">
      <dgm:prSet/>
      <dgm:spPr/>
      <dgm:t>
        <a:bodyPr/>
        <a:lstStyle/>
        <a:p>
          <a:endParaRPr lang="ru-RU" sz="1800" b="1">
            <a:latin typeface="Arial Black" pitchFamily="34" charset="0"/>
          </a:endParaRPr>
        </a:p>
      </dgm:t>
    </dgm:pt>
    <dgm:pt modelId="{728D922B-6C1B-42D8-BBDB-974C2C009285}">
      <dgm:prSet custT="1"/>
      <dgm:spPr/>
      <dgm:t>
        <a:bodyPr/>
        <a:lstStyle/>
        <a:p>
          <a:r>
            <a:rPr lang="ru-RU" sz="1600" b="1" dirty="0" smtClean="0">
              <a:latin typeface="Arial Black" pitchFamily="34" charset="0"/>
            </a:rPr>
            <a:t>действие (демонстрируемые профессиональные качества)</a:t>
          </a:r>
          <a:endParaRPr lang="ru-RU" sz="1600" dirty="0"/>
        </a:p>
      </dgm:t>
    </dgm:pt>
    <dgm:pt modelId="{AB2701AD-7D51-4EA6-9318-E72FE342C3DC}" type="parTrans" cxnId="{F82D8F19-52BC-4A27-AB3D-8060C4BBA082}">
      <dgm:prSet/>
      <dgm:spPr/>
      <dgm:t>
        <a:bodyPr/>
        <a:lstStyle/>
        <a:p>
          <a:endParaRPr lang="ru-RU"/>
        </a:p>
      </dgm:t>
    </dgm:pt>
    <dgm:pt modelId="{76C33A35-7351-4FA7-8407-00AC11CB0410}" type="sibTrans" cxnId="{F82D8F19-52BC-4A27-AB3D-8060C4BBA082}">
      <dgm:prSet/>
      <dgm:spPr/>
      <dgm:t>
        <a:bodyPr/>
        <a:lstStyle/>
        <a:p>
          <a:endParaRPr lang="ru-RU"/>
        </a:p>
      </dgm:t>
    </dgm:pt>
    <dgm:pt modelId="{339DD67C-25B1-493C-B680-A0803DD321E1}" type="pres">
      <dgm:prSet presAssocID="{FC8F7EFD-014C-4623-964E-68B01C2AE4E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0E23D0A-78A9-4DEF-872B-AE1E1AAF75F9}" type="pres">
      <dgm:prSet presAssocID="{4121B412-35E1-4C6A-9673-4BD975F39FBA}" presName="hierRoot1" presStyleCnt="0">
        <dgm:presLayoutVars>
          <dgm:hierBranch val="init"/>
        </dgm:presLayoutVars>
      </dgm:prSet>
      <dgm:spPr/>
    </dgm:pt>
    <dgm:pt modelId="{6D192B2D-1836-4FD6-B9D3-C7693FE571B3}" type="pres">
      <dgm:prSet presAssocID="{4121B412-35E1-4C6A-9673-4BD975F39FBA}" presName="rootComposite1" presStyleCnt="0"/>
      <dgm:spPr/>
    </dgm:pt>
    <dgm:pt modelId="{9A0DC410-40F1-4FD9-AB02-45DAC34FC1DD}" type="pres">
      <dgm:prSet presAssocID="{4121B412-35E1-4C6A-9673-4BD975F39FBA}" presName="rootText1" presStyleLbl="node0" presStyleIdx="0" presStyleCnt="1" custScaleX="356870" custScaleY="357706" custLinFactNeighborX="47256" custLinFactNeighborY="-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DF6454-2530-4F37-9AC0-7C3742642C83}" type="pres">
      <dgm:prSet presAssocID="{4121B412-35E1-4C6A-9673-4BD975F39FB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FED59AC-7684-456C-9F51-F5CFBE129930}" type="pres">
      <dgm:prSet presAssocID="{4121B412-35E1-4C6A-9673-4BD975F39FBA}" presName="hierChild2" presStyleCnt="0"/>
      <dgm:spPr/>
    </dgm:pt>
    <dgm:pt modelId="{F48E431A-8A7E-4EFF-94E8-C7BFC6BCE03B}" type="pres">
      <dgm:prSet presAssocID="{597205F9-A5DD-4698-9B6D-9482754C370E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916C217-0F59-4F0A-945E-90A7EAC511B9}" type="pres">
      <dgm:prSet presAssocID="{3866B71F-2A17-4B6F-8934-66E7862E982C}" presName="hierRoot2" presStyleCnt="0">
        <dgm:presLayoutVars>
          <dgm:hierBranch val="init"/>
        </dgm:presLayoutVars>
      </dgm:prSet>
      <dgm:spPr/>
    </dgm:pt>
    <dgm:pt modelId="{265C2B9B-AD85-4CD9-AC19-A062A633329E}" type="pres">
      <dgm:prSet presAssocID="{3866B71F-2A17-4B6F-8934-66E7862E982C}" presName="rootComposite" presStyleCnt="0"/>
      <dgm:spPr/>
    </dgm:pt>
    <dgm:pt modelId="{F4EE4C74-71CD-493E-9826-CA523696276F}" type="pres">
      <dgm:prSet presAssocID="{3866B71F-2A17-4B6F-8934-66E7862E982C}" presName="rootText" presStyleLbl="node2" presStyleIdx="0" presStyleCnt="2" custScaleX="699363" custScaleY="531530" custLinFactNeighborX="-39219" custLinFactNeighborY="683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338475-C452-4476-AB1D-986DD0B565F8}" type="pres">
      <dgm:prSet presAssocID="{3866B71F-2A17-4B6F-8934-66E7862E982C}" presName="rootConnector" presStyleLbl="node2" presStyleIdx="0" presStyleCnt="2"/>
      <dgm:spPr/>
      <dgm:t>
        <a:bodyPr/>
        <a:lstStyle/>
        <a:p>
          <a:endParaRPr lang="ru-RU"/>
        </a:p>
      </dgm:t>
    </dgm:pt>
    <dgm:pt modelId="{4787445F-7ECA-4B90-96E2-BF0C5AEAB4FB}" type="pres">
      <dgm:prSet presAssocID="{3866B71F-2A17-4B6F-8934-66E7862E982C}" presName="hierChild4" presStyleCnt="0"/>
      <dgm:spPr/>
    </dgm:pt>
    <dgm:pt modelId="{321851FA-C462-41E1-8057-9CBC63E692C4}" type="pres">
      <dgm:prSet presAssocID="{3866B71F-2A17-4B6F-8934-66E7862E982C}" presName="hierChild5" presStyleCnt="0"/>
      <dgm:spPr/>
    </dgm:pt>
    <dgm:pt modelId="{6BE686AF-DE80-4B0C-B25B-E81C72C32608}" type="pres">
      <dgm:prSet presAssocID="{79AC0D4A-2C99-4AEF-898C-55DFCA0BB86E}" presName="Name37" presStyleLbl="parChTrans1D2" presStyleIdx="1" presStyleCnt="2"/>
      <dgm:spPr/>
      <dgm:t>
        <a:bodyPr/>
        <a:lstStyle/>
        <a:p>
          <a:endParaRPr lang="ru-RU"/>
        </a:p>
      </dgm:t>
    </dgm:pt>
    <dgm:pt modelId="{25B1A7EF-C8BC-4533-B6D6-6D352211E055}" type="pres">
      <dgm:prSet presAssocID="{9E33392B-37A5-43EC-AAC1-60D5470DB099}" presName="hierRoot2" presStyleCnt="0">
        <dgm:presLayoutVars>
          <dgm:hierBranch val="init"/>
        </dgm:presLayoutVars>
      </dgm:prSet>
      <dgm:spPr/>
    </dgm:pt>
    <dgm:pt modelId="{4371D7FA-2223-4E63-AA67-D99D6362D1A3}" type="pres">
      <dgm:prSet presAssocID="{9E33392B-37A5-43EC-AAC1-60D5470DB099}" presName="rootComposite" presStyleCnt="0"/>
      <dgm:spPr/>
    </dgm:pt>
    <dgm:pt modelId="{5D67C62B-6A26-4FD5-BD40-745C41B5D832}" type="pres">
      <dgm:prSet presAssocID="{9E33392B-37A5-43EC-AAC1-60D5470DB099}" presName="rootText" presStyleLbl="node2" presStyleIdx="1" presStyleCnt="2" custScaleX="665028" custScaleY="543696" custLinFactNeighborX="85602" custLinFactNeighborY="683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94D07A-3764-46E2-98EA-48FA16C0D071}" type="pres">
      <dgm:prSet presAssocID="{9E33392B-37A5-43EC-AAC1-60D5470DB099}" presName="rootConnector" presStyleLbl="node2" presStyleIdx="1" presStyleCnt="2"/>
      <dgm:spPr/>
      <dgm:t>
        <a:bodyPr/>
        <a:lstStyle/>
        <a:p>
          <a:endParaRPr lang="ru-RU"/>
        </a:p>
      </dgm:t>
    </dgm:pt>
    <dgm:pt modelId="{F1EE9A61-4072-4E0D-AA92-A09681C1FE3B}" type="pres">
      <dgm:prSet presAssocID="{9E33392B-37A5-43EC-AAC1-60D5470DB099}" presName="hierChild4" presStyleCnt="0"/>
      <dgm:spPr/>
    </dgm:pt>
    <dgm:pt modelId="{5E9868A7-E17F-4088-9EDE-57C600DDAD32}" type="pres">
      <dgm:prSet presAssocID="{AB2701AD-7D51-4EA6-9318-E72FE342C3DC}" presName="Name37" presStyleLbl="parChTrans1D3" presStyleIdx="0" presStyleCnt="2"/>
      <dgm:spPr/>
      <dgm:t>
        <a:bodyPr/>
        <a:lstStyle/>
        <a:p>
          <a:endParaRPr lang="ru-RU"/>
        </a:p>
      </dgm:t>
    </dgm:pt>
    <dgm:pt modelId="{14DD7404-2E7F-47DB-BDB5-11DA06F93908}" type="pres">
      <dgm:prSet presAssocID="{728D922B-6C1B-42D8-BBDB-974C2C009285}" presName="hierRoot2" presStyleCnt="0">
        <dgm:presLayoutVars>
          <dgm:hierBranch val="init"/>
        </dgm:presLayoutVars>
      </dgm:prSet>
      <dgm:spPr/>
    </dgm:pt>
    <dgm:pt modelId="{6FF333B1-795B-4EFC-A403-AC3D8E40E6B0}" type="pres">
      <dgm:prSet presAssocID="{728D922B-6C1B-42D8-BBDB-974C2C009285}" presName="rootComposite" presStyleCnt="0"/>
      <dgm:spPr/>
    </dgm:pt>
    <dgm:pt modelId="{ADD35ABA-7592-4CC9-8DB8-5199CF237BA8}" type="pres">
      <dgm:prSet presAssocID="{728D922B-6C1B-42D8-BBDB-974C2C009285}" presName="rootText" presStyleLbl="node3" presStyleIdx="0" presStyleCnt="1" custScaleX="538877" custScaleY="456976" custLinFactY="-100000" custLinFactNeighborX="47262" custLinFactNeighborY="-1096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082AD3-F658-4F9A-9D4A-41DEAE16DEEA}" type="pres">
      <dgm:prSet presAssocID="{728D922B-6C1B-42D8-BBDB-974C2C009285}" presName="rootConnector" presStyleLbl="node3" presStyleIdx="0" presStyleCnt="1"/>
      <dgm:spPr/>
      <dgm:t>
        <a:bodyPr/>
        <a:lstStyle/>
        <a:p>
          <a:endParaRPr lang="ru-RU"/>
        </a:p>
      </dgm:t>
    </dgm:pt>
    <dgm:pt modelId="{93D85A84-16AF-4C4E-AC08-7A660BE1A78A}" type="pres">
      <dgm:prSet presAssocID="{728D922B-6C1B-42D8-BBDB-974C2C009285}" presName="hierChild4" presStyleCnt="0"/>
      <dgm:spPr/>
    </dgm:pt>
    <dgm:pt modelId="{36C3924D-DF90-4CAE-A53C-A75BA226F076}" type="pres">
      <dgm:prSet presAssocID="{728D922B-6C1B-42D8-BBDB-974C2C009285}" presName="hierChild5" presStyleCnt="0"/>
      <dgm:spPr/>
    </dgm:pt>
    <dgm:pt modelId="{BBFE1425-3748-4A81-A2BA-12BC7438736C}" type="pres">
      <dgm:prSet presAssocID="{9E33392B-37A5-43EC-AAC1-60D5470DB099}" presName="hierChild5" presStyleCnt="0"/>
      <dgm:spPr/>
    </dgm:pt>
    <dgm:pt modelId="{30191FC7-2A53-47EA-BDA9-7FE072F313A8}" type="pres">
      <dgm:prSet presAssocID="{3BB4D9D2-E523-4F0D-89DD-6768F0C9FE14}" presName="Name111" presStyleLbl="parChTrans1D3" presStyleIdx="1" presStyleCnt="2"/>
      <dgm:spPr/>
      <dgm:t>
        <a:bodyPr/>
        <a:lstStyle/>
        <a:p>
          <a:endParaRPr lang="ru-RU"/>
        </a:p>
      </dgm:t>
    </dgm:pt>
    <dgm:pt modelId="{23E048DB-D759-497A-89CC-E11C12DDDA6F}" type="pres">
      <dgm:prSet presAssocID="{05279D41-9695-46DA-A767-B935CC54904B}" presName="hierRoot3" presStyleCnt="0">
        <dgm:presLayoutVars>
          <dgm:hierBranch val="init"/>
        </dgm:presLayoutVars>
      </dgm:prSet>
      <dgm:spPr/>
    </dgm:pt>
    <dgm:pt modelId="{B581216D-3375-49F1-8B69-49AA94002B0A}" type="pres">
      <dgm:prSet presAssocID="{05279D41-9695-46DA-A767-B935CC54904B}" presName="rootComposite3" presStyleCnt="0"/>
      <dgm:spPr/>
    </dgm:pt>
    <dgm:pt modelId="{DF722EC9-526A-4766-AACD-1827BBCBD055}" type="pres">
      <dgm:prSet presAssocID="{05279D41-9695-46DA-A767-B935CC54904B}" presName="rootText3" presStyleLbl="asst2" presStyleIdx="0" presStyleCnt="1" custScaleX="552247" custScaleY="459789" custLinFactY="100000" custLinFactNeighborX="44274" custLinFactNeighborY="1936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9860BA-4AD3-48C2-BC90-E29F1177604F}" type="pres">
      <dgm:prSet presAssocID="{05279D41-9695-46DA-A767-B935CC54904B}" presName="rootConnector3" presStyleLbl="asst2" presStyleIdx="0" presStyleCnt="1"/>
      <dgm:spPr/>
      <dgm:t>
        <a:bodyPr/>
        <a:lstStyle/>
        <a:p>
          <a:endParaRPr lang="ru-RU"/>
        </a:p>
      </dgm:t>
    </dgm:pt>
    <dgm:pt modelId="{D04B5954-0D7B-4F54-B926-8C637F7D4C9C}" type="pres">
      <dgm:prSet presAssocID="{05279D41-9695-46DA-A767-B935CC54904B}" presName="hierChild6" presStyleCnt="0"/>
      <dgm:spPr/>
    </dgm:pt>
    <dgm:pt modelId="{A166BCC5-D6E8-49B7-BD0D-EA4FB76A0631}" type="pres">
      <dgm:prSet presAssocID="{05279D41-9695-46DA-A767-B935CC54904B}" presName="hierChild7" presStyleCnt="0"/>
      <dgm:spPr/>
    </dgm:pt>
    <dgm:pt modelId="{BA91B4F1-21E3-489D-B871-51FB1B89E161}" type="pres">
      <dgm:prSet presAssocID="{4121B412-35E1-4C6A-9673-4BD975F39FBA}" presName="hierChild3" presStyleCnt="0"/>
      <dgm:spPr/>
    </dgm:pt>
  </dgm:ptLst>
  <dgm:cxnLst>
    <dgm:cxn modelId="{887CCFEB-EFA7-4553-89C0-94E5278B422E}" srcId="{4121B412-35E1-4C6A-9673-4BD975F39FBA}" destId="{3866B71F-2A17-4B6F-8934-66E7862E982C}" srcOrd="0" destOrd="0" parTransId="{597205F9-A5DD-4698-9B6D-9482754C370E}" sibTransId="{D7DE6B03-9719-47A2-A657-1206BE7A8F3E}"/>
    <dgm:cxn modelId="{A4987CB4-7749-47FE-B13A-470AA6DF8CBE}" type="presOf" srcId="{3866B71F-2A17-4B6F-8934-66E7862E982C}" destId="{F4EE4C74-71CD-493E-9826-CA523696276F}" srcOrd="0" destOrd="0" presId="urn:microsoft.com/office/officeart/2005/8/layout/orgChart1"/>
    <dgm:cxn modelId="{43CECF16-23AA-4A56-9C25-EC5C03B71816}" type="presOf" srcId="{3BB4D9D2-E523-4F0D-89DD-6768F0C9FE14}" destId="{30191FC7-2A53-47EA-BDA9-7FE072F313A8}" srcOrd="0" destOrd="0" presId="urn:microsoft.com/office/officeart/2005/8/layout/orgChart1"/>
    <dgm:cxn modelId="{AC5026AA-948E-4E5C-8AF6-3C87EE2A8CB4}" type="presOf" srcId="{FC8F7EFD-014C-4623-964E-68B01C2AE4E1}" destId="{339DD67C-25B1-493C-B680-A0803DD321E1}" srcOrd="0" destOrd="0" presId="urn:microsoft.com/office/officeart/2005/8/layout/orgChart1"/>
    <dgm:cxn modelId="{0D106F82-D90C-4985-83F5-B8D35E517BE1}" srcId="{FC8F7EFD-014C-4623-964E-68B01C2AE4E1}" destId="{4121B412-35E1-4C6A-9673-4BD975F39FBA}" srcOrd="0" destOrd="0" parTransId="{E66E19EA-4766-47CB-84DC-43F760A56E76}" sibTransId="{19AD0607-20B4-4B81-834F-4AD3E3C83784}"/>
    <dgm:cxn modelId="{310224F6-8361-4EB6-BF57-287DB4E187AE}" type="presOf" srcId="{79AC0D4A-2C99-4AEF-898C-55DFCA0BB86E}" destId="{6BE686AF-DE80-4B0C-B25B-E81C72C32608}" srcOrd="0" destOrd="0" presId="urn:microsoft.com/office/officeart/2005/8/layout/orgChart1"/>
    <dgm:cxn modelId="{E50E34E6-0806-48AC-9D74-851F3AC000E2}" srcId="{4121B412-35E1-4C6A-9673-4BD975F39FBA}" destId="{9E33392B-37A5-43EC-AAC1-60D5470DB099}" srcOrd="1" destOrd="0" parTransId="{79AC0D4A-2C99-4AEF-898C-55DFCA0BB86E}" sibTransId="{A4A630B9-4BD1-4209-9B7A-D463080C715F}"/>
    <dgm:cxn modelId="{86091CB9-64B4-46DB-AD0A-342287EFA346}" type="presOf" srcId="{728D922B-6C1B-42D8-BBDB-974C2C009285}" destId="{ADD35ABA-7592-4CC9-8DB8-5199CF237BA8}" srcOrd="0" destOrd="0" presId="urn:microsoft.com/office/officeart/2005/8/layout/orgChart1"/>
    <dgm:cxn modelId="{F82D8F19-52BC-4A27-AB3D-8060C4BBA082}" srcId="{9E33392B-37A5-43EC-AAC1-60D5470DB099}" destId="{728D922B-6C1B-42D8-BBDB-974C2C009285}" srcOrd="1" destOrd="0" parTransId="{AB2701AD-7D51-4EA6-9318-E72FE342C3DC}" sibTransId="{76C33A35-7351-4FA7-8407-00AC11CB0410}"/>
    <dgm:cxn modelId="{526FB09F-F48A-41E4-9EFF-ED7E9F097013}" type="presOf" srcId="{3866B71F-2A17-4B6F-8934-66E7862E982C}" destId="{D5338475-C452-4476-AB1D-986DD0B565F8}" srcOrd="1" destOrd="0" presId="urn:microsoft.com/office/officeart/2005/8/layout/orgChart1"/>
    <dgm:cxn modelId="{5D4D6A07-2072-45F8-B255-11411CDA833B}" type="presOf" srcId="{05279D41-9695-46DA-A767-B935CC54904B}" destId="{DF722EC9-526A-4766-AACD-1827BBCBD055}" srcOrd="0" destOrd="0" presId="urn:microsoft.com/office/officeart/2005/8/layout/orgChart1"/>
    <dgm:cxn modelId="{E17FD6C7-4160-4523-AE42-2C7DC3721293}" type="presOf" srcId="{9E33392B-37A5-43EC-AAC1-60D5470DB099}" destId="{5D67C62B-6A26-4FD5-BD40-745C41B5D832}" srcOrd="0" destOrd="0" presId="urn:microsoft.com/office/officeart/2005/8/layout/orgChart1"/>
    <dgm:cxn modelId="{510A8141-6134-4D51-A65F-3C35BEF4533A}" type="presOf" srcId="{597205F9-A5DD-4698-9B6D-9482754C370E}" destId="{F48E431A-8A7E-4EFF-94E8-C7BFC6BCE03B}" srcOrd="0" destOrd="0" presId="urn:microsoft.com/office/officeart/2005/8/layout/orgChart1"/>
    <dgm:cxn modelId="{F8EC67BF-8BF6-453D-A0C9-889A4CC1D16E}" type="presOf" srcId="{4121B412-35E1-4C6A-9673-4BD975F39FBA}" destId="{9A0DC410-40F1-4FD9-AB02-45DAC34FC1DD}" srcOrd="0" destOrd="0" presId="urn:microsoft.com/office/officeart/2005/8/layout/orgChart1"/>
    <dgm:cxn modelId="{5F412EFF-461C-420B-9B56-FD1A3D3B9FDC}" type="presOf" srcId="{05279D41-9695-46DA-A767-B935CC54904B}" destId="{FA9860BA-4AD3-48C2-BC90-E29F1177604F}" srcOrd="1" destOrd="0" presId="urn:microsoft.com/office/officeart/2005/8/layout/orgChart1"/>
    <dgm:cxn modelId="{5487464F-2597-4DC4-A381-D0A95FF7CB05}" type="presOf" srcId="{4121B412-35E1-4C6A-9673-4BD975F39FBA}" destId="{53DF6454-2530-4F37-9AC0-7C3742642C83}" srcOrd="1" destOrd="0" presId="urn:microsoft.com/office/officeart/2005/8/layout/orgChart1"/>
    <dgm:cxn modelId="{5DBC6CB6-AA0B-4DA3-B7C3-5EF3B3710952}" type="presOf" srcId="{9E33392B-37A5-43EC-AAC1-60D5470DB099}" destId="{1794D07A-3764-46E2-98EA-48FA16C0D071}" srcOrd="1" destOrd="0" presId="urn:microsoft.com/office/officeart/2005/8/layout/orgChart1"/>
    <dgm:cxn modelId="{9E98AED9-89F0-4EC1-8AA5-67BC542F844E}" srcId="{9E33392B-37A5-43EC-AAC1-60D5470DB099}" destId="{05279D41-9695-46DA-A767-B935CC54904B}" srcOrd="0" destOrd="0" parTransId="{3BB4D9D2-E523-4F0D-89DD-6768F0C9FE14}" sibTransId="{CC085DBD-F272-4103-906D-727AE545460A}"/>
    <dgm:cxn modelId="{4B667A23-637E-42B7-AB84-362D484B3C62}" type="presOf" srcId="{AB2701AD-7D51-4EA6-9318-E72FE342C3DC}" destId="{5E9868A7-E17F-4088-9EDE-57C600DDAD32}" srcOrd="0" destOrd="0" presId="urn:microsoft.com/office/officeart/2005/8/layout/orgChart1"/>
    <dgm:cxn modelId="{0567B9F8-DA81-4663-9591-EC5223AA64B9}" type="presOf" srcId="{728D922B-6C1B-42D8-BBDB-974C2C009285}" destId="{98082AD3-F658-4F9A-9D4A-41DEAE16DEEA}" srcOrd="1" destOrd="0" presId="urn:microsoft.com/office/officeart/2005/8/layout/orgChart1"/>
    <dgm:cxn modelId="{77B43FD7-6CC0-4114-8C7C-6D69E720AC56}" type="presParOf" srcId="{339DD67C-25B1-493C-B680-A0803DD321E1}" destId="{60E23D0A-78A9-4DEF-872B-AE1E1AAF75F9}" srcOrd="0" destOrd="0" presId="urn:microsoft.com/office/officeart/2005/8/layout/orgChart1"/>
    <dgm:cxn modelId="{6E5A45B3-480B-4F47-9D38-F98DA3F5DCCD}" type="presParOf" srcId="{60E23D0A-78A9-4DEF-872B-AE1E1AAF75F9}" destId="{6D192B2D-1836-4FD6-B9D3-C7693FE571B3}" srcOrd="0" destOrd="0" presId="urn:microsoft.com/office/officeart/2005/8/layout/orgChart1"/>
    <dgm:cxn modelId="{E42BEE48-A813-4B35-9D05-ADC96FD9CDAA}" type="presParOf" srcId="{6D192B2D-1836-4FD6-B9D3-C7693FE571B3}" destId="{9A0DC410-40F1-4FD9-AB02-45DAC34FC1DD}" srcOrd="0" destOrd="0" presId="urn:microsoft.com/office/officeart/2005/8/layout/orgChart1"/>
    <dgm:cxn modelId="{8BD3833C-1DCB-407C-A165-8CB88D6D404D}" type="presParOf" srcId="{6D192B2D-1836-4FD6-B9D3-C7693FE571B3}" destId="{53DF6454-2530-4F37-9AC0-7C3742642C83}" srcOrd="1" destOrd="0" presId="urn:microsoft.com/office/officeart/2005/8/layout/orgChart1"/>
    <dgm:cxn modelId="{4BF3FDC0-AFCC-4031-B24C-9883FD0254B4}" type="presParOf" srcId="{60E23D0A-78A9-4DEF-872B-AE1E1AAF75F9}" destId="{BFED59AC-7684-456C-9F51-F5CFBE129930}" srcOrd="1" destOrd="0" presId="urn:microsoft.com/office/officeart/2005/8/layout/orgChart1"/>
    <dgm:cxn modelId="{9E66FABB-952E-49AB-99BE-03E4490D9EFE}" type="presParOf" srcId="{BFED59AC-7684-456C-9F51-F5CFBE129930}" destId="{F48E431A-8A7E-4EFF-94E8-C7BFC6BCE03B}" srcOrd="0" destOrd="0" presId="urn:microsoft.com/office/officeart/2005/8/layout/orgChart1"/>
    <dgm:cxn modelId="{1F7F8DE9-0C0F-409F-BEF9-B084705536B3}" type="presParOf" srcId="{BFED59AC-7684-456C-9F51-F5CFBE129930}" destId="{B916C217-0F59-4F0A-945E-90A7EAC511B9}" srcOrd="1" destOrd="0" presId="urn:microsoft.com/office/officeart/2005/8/layout/orgChart1"/>
    <dgm:cxn modelId="{549D1B41-6F15-4B8C-9692-723239D106AF}" type="presParOf" srcId="{B916C217-0F59-4F0A-945E-90A7EAC511B9}" destId="{265C2B9B-AD85-4CD9-AC19-A062A633329E}" srcOrd="0" destOrd="0" presId="urn:microsoft.com/office/officeart/2005/8/layout/orgChart1"/>
    <dgm:cxn modelId="{EA85ED3A-F5ED-4532-8AAA-FA78197835B3}" type="presParOf" srcId="{265C2B9B-AD85-4CD9-AC19-A062A633329E}" destId="{F4EE4C74-71CD-493E-9826-CA523696276F}" srcOrd="0" destOrd="0" presId="urn:microsoft.com/office/officeart/2005/8/layout/orgChart1"/>
    <dgm:cxn modelId="{A2FED60B-F76E-4B18-927F-9A6C60ADF624}" type="presParOf" srcId="{265C2B9B-AD85-4CD9-AC19-A062A633329E}" destId="{D5338475-C452-4476-AB1D-986DD0B565F8}" srcOrd="1" destOrd="0" presId="urn:microsoft.com/office/officeart/2005/8/layout/orgChart1"/>
    <dgm:cxn modelId="{2A2BC279-8EF3-4496-A484-8657EC979F17}" type="presParOf" srcId="{B916C217-0F59-4F0A-945E-90A7EAC511B9}" destId="{4787445F-7ECA-4B90-96E2-BF0C5AEAB4FB}" srcOrd="1" destOrd="0" presId="urn:microsoft.com/office/officeart/2005/8/layout/orgChart1"/>
    <dgm:cxn modelId="{FCFDDB3F-758B-4E32-8987-4A1CECE08DFE}" type="presParOf" srcId="{B916C217-0F59-4F0A-945E-90A7EAC511B9}" destId="{321851FA-C462-41E1-8057-9CBC63E692C4}" srcOrd="2" destOrd="0" presId="urn:microsoft.com/office/officeart/2005/8/layout/orgChart1"/>
    <dgm:cxn modelId="{9FCD5D38-11CB-4106-B70A-1E16C68B4102}" type="presParOf" srcId="{BFED59AC-7684-456C-9F51-F5CFBE129930}" destId="{6BE686AF-DE80-4B0C-B25B-E81C72C32608}" srcOrd="2" destOrd="0" presId="urn:microsoft.com/office/officeart/2005/8/layout/orgChart1"/>
    <dgm:cxn modelId="{4581FA09-96FD-427E-94B3-E36E089FF1B3}" type="presParOf" srcId="{BFED59AC-7684-456C-9F51-F5CFBE129930}" destId="{25B1A7EF-C8BC-4533-B6D6-6D352211E055}" srcOrd="3" destOrd="0" presId="urn:microsoft.com/office/officeart/2005/8/layout/orgChart1"/>
    <dgm:cxn modelId="{D8B33454-6DF0-4B4D-9BAC-9DF8F90C78F5}" type="presParOf" srcId="{25B1A7EF-C8BC-4533-B6D6-6D352211E055}" destId="{4371D7FA-2223-4E63-AA67-D99D6362D1A3}" srcOrd="0" destOrd="0" presId="urn:microsoft.com/office/officeart/2005/8/layout/orgChart1"/>
    <dgm:cxn modelId="{06F214CF-F7A6-449A-B28E-A6AE6FBEB264}" type="presParOf" srcId="{4371D7FA-2223-4E63-AA67-D99D6362D1A3}" destId="{5D67C62B-6A26-4FD5-BD40-745C41B5D832}" srcOrd="0" destOrd="0" presId="urn:microsoft.com/office/officeart/2005/8/layout/orgChart1"/>
    <dgm:cxn modelId="{B1C34DD6-02C0-4603-A370-1DDCA8FE8831}" type="presParOf" srcId="{4371D7FA-2223-4E63-AA67-D99D6362D1A3}" destId="{1794D07A-3764-46E2-98EA-48FA16C0D071}" srcOrd="1" destOrd="0" presId="urn:microsoft.com/office/officeart/2005/8/layout/orgChart1"/>
    <dgm:cxn modelId="{6A00537A-6615-4F11-89A3-4619273D116A}" type="presParOf" srcId="{25B1A7EF-C8BC-4533-B6D6-6D352211E055}" destId="{F1EE9A61-4072-4E0D-AA92-A09681C1FE3B}" srcOrd="1" destOrd="0" presId="urn:microsoft.com/office/officeart/2005/8/layout/orgChart1"/>
    <dgm:cxn modelId="{306E4C16-FCED-4CC6-8C52-64B594813CD0}" type="presParOf" srcId="{F1EE9A61-4072-4E0D-AA92-A09681C1FE3B}" destId="{5E9868A7-E17F-4088-9EDE-57C600DDAD32}" srcOrd="0" destOrd="0" presId="urn:microsoft.com/office/officeart/2005/8/layout/orgChart1"/>
    <dgm:cxn modelId="{4CC9F867-89A4-4F1A-A225-74B8B8EA0488}" type="presParOf" srcId="{F1EE9A61-4072-4E0D-AA92-A09681C1FE3B}" destId="{14DD7404-2E7F-47DB-BDB5-11DA06F93908}" srcOrd="1" destOrd="0" presId="urn:microsoft.com/office/officeart/2005/8/layout/orgChart1"/>
    <dgm:cxn modelId="{1D182ED1-0139-45D4-BAF2-C731E0EFC331}" type="presParOf" srcId="{14DD7404-2E7F-47DB-BDB5-11DA06F93908}" destId="{6FF333B1-795B-4EFC-A403-AC3D8E40E6B0}" srcOrd="0" destOrd="0" presId="urn:microsoft.com/office/officeart/2005/8/layout/orgChart1"/>
    <dgm:cxn modelId="{C0D14765-7494-4755-BD1B-3B247A4EA8F9}" type="presParOf" srcId="{6FF333B1-795B-4EFC-A403-AC3D8E40E6B0}" destId="{ADD35ABA-7592-4CC9-8DB8-5199CF237BA8}" srcOrd="0" destOrd="0" presId="urn:microsoft.com/office/officeart/2005/8/layout/orgChart1"/>
    <dgm:cxn modelId="{EAC3B721-36AE-4063-93DF-AFB92830DD05}" type="presParOf" srcId="{6FF333B1-795B-4EFC-A403-AC3D8E40E6B0}" destId="{98082AD3-F658-4F9A-9D4A-41DEAE16DEEA}" srcOrd="1" destOrd="0" presId="urn:microsoft.com/office/officeart/2005/8/layout/orgChart1"/>
    <dgm:cxn modelId="{C5DDCAC3-E058-4A9F-A40E-14E7917F8FCB}" type="presParOf" srcId="{14DD7404-2E7F-47DB-BDB5-11DA06F93908}" destId="{93D85A84-16AF-4C4E-AC08-7A660BE1A78A}" srcOrd="1" destOrd="0" presId="urn:microsoft.com/office/officeart/2005/8/layout/orgChart1"/>
    <dgm:cxn modelId="{A2F59AE6-749B-41E3-BA4A-AFF490ABEABD}" type="presParOf" srcId="{14DD7404-2E7F-47DB-BDB5-11DA06F93908}" destId="{36C3924D-DF90-4CAE-A53C-A75BA226F076}" srcOrd="2" destOrd="0" presId="urn:microsoft.com/office/officeart/2005/8/layout/orgChart1"/>
    <dgm:cxn modelId="{62043211-D1F2-4D7C-A7EF-51D32A895FEC}" type="presParOf" srcId="{25B1A7EF-C8BC-4533-B6D6-6D352211E055}" destId="{BBFE1425-3748-4A81-A2BA-12BC7438736C}" srcOrd="2" destOrd="0" presId="urn:microsoft.com/office/officeart/2005/8/layout/orgChart1"/>
    <dgm:cxn modelId="{C84081FE-47FB-422C-AE3D-0FBAE71DB006}" type="presParOf" srcId="{BBFE1425-3748-4A81-A2BA-12BC7438736C}" destId="{30191FC7-2A53-47EA-BDA9-7FE072F313A8}" srcOrd="0" destOrd="0" presId="urn:microsoft.com/office/officeart/2005/8/layout/orgChart1"/>
    <dgm:cxn modelId="{98122B24-D7DE-449B-8E95-BB5DFF87D00A}" type="presParOf" srcId="{BBFE1425-3748-4A81-A2BA-12BC7438736C}" destId="{23E048DB-D759-497A-89CC-E11C12DDDA6F}" srcOrd="1" destOrd="0" presId="urn:microsoft.com/office/officeart/2005/8/layout/orgChart1"/>
    <dgm:cxn modelId="{F5EDF387-89B5-470E-A623-4B37A6AB15A9}" type="presParOf" srcId="{23E048DB-D759-497A-89CC-E11C12DDDA6F}" destId="{B581216D-3375-49F1-8B69-49AA94002B0A}" srcOrd="0" destOrd="0" presId="urn:microsoft.com/office/officeart/2005/8/layout/orgChart1"/>
    <dgm:cxn modelId="{AF292654-E729-470B-A4AE-6D657EBD448A}" type="presParOf" srcId="{B581216D-3375-49F1-8B69-49AA94002B0A}" destId="{DF722EC9-526A-4766-AACD-1827BBCBD055}" srcOrd="0" destOrd="0" presId="urn:microsoft.com/office/officeart/2005/8/layout/orgChart1"/>
    <dgm:cxn modelId="{49BFA9E0-12C3-4D56-B60E-2C2E76155E24}" type="presParOf" srcId="{B581216D-3375-49F1-8B69-49AA94002B0A}" destId="{FA9860BA-4AD3-48C2-BC90-E29F1177604F}" srcOrd="1" destOrd="0" presId="urn:microsoft.com/office/officeart/2005/8/layout/orgChart1"/>
    <dgm:cxn modelId="{1AF6D96D-8791-40ED-849F-8B07C4E69984}" type="presParOf" srcId="{23E048DB-D759-497A-89CC-E11C12DDDA6F}" destId="{D04B5954-0D7B-4F54-B926-8C637F7D4C9C}" srcOrd="1" destOrd="0" presId="urn:microsoft.com/office/officeart/2005/8/layout/orgChart1"/>
    <dgm:cxn modelId="{50EEBFD1-D295-4EE6-869A-7CDED8B32061}" type="presParOf" srcId="{23E048DB-D759-497A-89CC-E11C12DDDA6F}" destId="{A166BCC5-D6E8-49B7-BD0D-EA4FB76A0631}" srcOrd="2" destOrd="0" presId="urn:microsoft.com/office/officeart/2005/8/layout/orgChart1"/>
    <dgm:cxn modelId="{3DEF916D-EC56-4E79-9B35-100D52037D25}" type="presParOf" srcId="{60E23D0A-78A9-4DEF-872B-AE1E1AAF75F9}" destId="{BA91B4F1-21E3-489D-B871-51FB1B89E16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13A956-E179-4636-A5E3-F0BCA5CDBA11}" type="doc">
      <dgm:prSet loTypeId="urn:microsoft.com/office/officeart/2005/8/layout/chevron2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0E12650-6853-4C11-B91B-1021F5912070}">
      <dgm:prSet phldrT="[Текст]" phldr="1" custT="1"/>
      <dgm:spPr/>
      <dgm:t>
        <a:bodyPr/>
        <a:lstStyle/>
        <a:p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45FA01A7-D8B3-4FC3-9422-4996AB343241}" type="parTrans" cxnId="{AA5EBFA6-A4BE-47B6-8F08-ECCF75EAF19A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E0A66F48-2CEB-47C8-B36B-DF431A764C70}" type="sibTrans" cxnId="{AA5EBFA6-A4BE-47B6-8F08-ECCF75EAF19A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058199AA-9B91-4D12-B501-1A659F1B3506}">
      <dgm:prSet phldrT="[Текст]" custT="1"/>
      <dgm:spPr/>
      <dgm:t>
        <a:bodyPr/>
        <a:lstStyle/>
        <a:p>
          <a:r>
            <a:rPr lang="ru-RU" sz="2400" dirty="0" smtClean="0">
              <a:latin typeface="Arial" pitchFamily="34" charset="0"/>
              <a:cs typeface="Arial" pitchFamily="34" charset="0"/>
            </a:rPr>
            <a:t>экспертная оценка уровня выраженности каждой из компетентностей по </a:t>
          </a:r>
          <a:r>
            <a:rPr lang="ru-RU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пятибалльной шкале</a:t>
          </a:r>
          <a:endParaRPr lang="ru-RU" sz="2400" b="1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gm:t>
    </dgm:pt>
    <dgm:pt modelId="{3B477388-7A8B-4315-9FED-89563509937E}" type="parTrans" cxnId="{D5AA9F17-8CD4-4C84-8BAD-7510BCED3CA9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9594F4F6-13FC-49DD-A965-1B1BD4D3DA20}" type="sibTrans" cxnId="{D5AA9F17-8CD4-4C84-8BAD-7510BCED3CA9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C57A525D-ED7C-4EEC-9307-CF429C927414}">
      <dgm:prSet phldrT="[Текст]" phldr="1" custT="1"/>
      <dgm:spPr/>
      <dgm:t>
        <a:bodyPr/>
        <a:lstStyle/>
        <a:p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12FDC69D-798D-4EB1-AC91-9CB5E5426942}" type="parTrans" cxnId="{79BFF4DC-6C85-4AA3-868C-6FE104468FCF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FA3A0C49-19D8-4C62-A79B-35B35F42D944}" type="sibTrans" cxnId="{79BFF4DC-6C85-4AA3-868C-6FE104468FCF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9AA6424D-D4CA-45CB-BB26-0FC582BA084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Первая </a:t>
          </a:r>
          <a:r>
            <a:rPr lang="ru-RU" sz="2400" dirty="0" smtClean="0">
              <a:latin typeface="Arial" pitchFamily="34" charset="0"/>
              <a:cs typeface="Arial" pitchFamily="34" charset="0"/>
            </a:rPr>
            <a:t>квалификационная категория </a:t>
          </a:r>
          <a:r>
            <a:rPr lang="ru-RU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от 3,3 до 4,29 </a:t>
          </a:r>
          <a:r>
            <a:rPr lang="ru-RU" sz="2400" dirty="0" smtClean="0">
              <a:latin typeface="Arial" pitchFamily="34" charset="0"/>
              <a:cs typeface="Arial" pitchFamily="34" charset="0"/>
            </a:rPr>
            <a:t>баллов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23FAADFE-CBD3-4F6E-8011-73017709270B}" type="parTrans" cxnId="{94BAE243-DC8A-435C-BA69-30B53A346A99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BEB8155B-D8B3-4F9D-8F99-A4F27D4835EA}" type="sibTrans" cxnId="{94BAE243-DC8A-435C-BA69-30B53A346A99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0B9B333F-1A89-4008-AFD9-689407695D35}">
      <dgm:prSet phldrT="[Текст]" phldr="1" custT="1"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66EB5242-E149-4F62-B528-44CE71355BC4}" type="parTrans" cxnId="{EBADAAC9-6950-4AD4-902F-FF014E92C9A2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20970A98-B2E6-4870-8570-1D1EA2418C93}" type="sibTrans" cxnId="{EBADAAC9-6950-4AD4-902F-FF014E92C9A2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A7B72320-88BB-45C9-AC53-C77F970DC19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Высшая</a:t>
          </a:r>
          <a:r>
            <a:rPr lang="ru-RU" sz="2400" dirty="0" smtClean="0">
              <a:latin typeface="Arial" pitchFamily="34" charset="0"/>
              <a:cs typeface="Arial" pitchFamily="34" charset="0"/>
            </a:rPr>
            <a:t> квалификационная категория </a:t>
          </a:r>
          <a:r>
            <a:rPr lang="ru-RU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от 4,3-х  до 5 </a:t>
          </a:r>
          <a:r>
            <a:rPr lang="ru-RU" sz="2400" dirty="0" smtClean="0">
              <a:latin typeface="Arial" pitchFamily="34" charset="0"/>
              <a:cs typeface="Arial" pitchFamily="34" charset="0"/>
            </a:rPr>
            <a:t>баллов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2A2A81F1-8549-4F35-8761-D90FB1ADAF6C}" type="parTrans" cxnId="{674BDF8C-73DA-42F6-8A4C-54C30D9CE1FF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CC1EDB01-12FA-447F-9097-5CB34F9005F9}" type="sibTrans" cxnId="{674BDF8C-73DA-42F6-8A4C-54C30D9CE1FF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CED7CE64-1922-4AE8-8AEB-C50A00A563AA}">
      <dgm:prSet custT="1"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B9405396-18F2-4C0C-A895-C4918C42B68F}" type="parTrans" cxnId="{E290E6DE-E359-4414-A56B-EA5B8A8ADE7B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BF8D417E-FC4F-4531-80C7-B55C801C293B}" type="sibTrans" cxnId="{E290E6DE-E359-4414-A56B-EA5B8A8ADE7B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C550D161-27D7-440A-B3C5-119F68DF2DC0}">
      <dgm:prSet custT="1"/>
      <dgm:spPr/>
      <dgm:t>
        <a:bodyPr/>
        <a:lstStyle/>
        <a:p>
          <a:r>
            <a:rPr lang="ru-RU" sz="2400" dirty="0" smtClean="0">
              <a:latin typeface="Arial" pitchFamily="34" charset="0"/>
              <a:cs typeface="Arial" pitchFamily="34" charset="0"/>
            </a:rPr>
            <a:t>Объединенная лепестковая диаграмма 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8FBE8694-52AB-4935-9485-BCCA48BDC134}" type="parTrans" cxnId="{5FC93420-7E12-460D-B027-2A3EC28CA0FA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383F4658-1121-461D-AB20-CACABFD6ED60}" type="sibTrans" cxnId="{5FC93420-7E12-460D-B027-2A3EC28CA0FA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E874615E-F74F-48C3-8CCD-2B476DC74D15}">
      <dgm:prSet custT="1"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42160745-91C4-43FA-9ADE-8930AF617D31}" type="parTrans" cxnId="{CB3BB86E-0B53-4868-8D81-87A0453FFCE0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A058D390-5434-4628-BCF7-646E4F0A1831}" type="sibTrans" cxnId="{CB3BB86E-0B53-4868-8D81-87A0453FFCE0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DF66425A-1BDE-487D-9D9A-756CF335F583}">
      <dgm:prSet custT="1"/>
      <dgm:spPr/>
      <dgm:t>
        <a:bodyPr/>
        <a:lstStyle/>
        <a:p>
          <a:r>
            <a:rPr lang="ru-RU" sz="2400" dirty="0" smtClean="0">
              <a:latin typeface="Arial" pitchFamily="34" charset="0"/>
              <a:cs typeface="Arial" pitchFamily="34" charset="0"/>
            </a:rPr>
            <a:t>экспертное заключение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F5E66225-925F-4EFD-A5B7-24B6062EF00E}" type="parTrans" cxnId="{038AC255-F817-4848-A68D-2A21FA800474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E6C74AAD-CAF8-4341-8357-40023291FA1C}" type="sibTrans" cxnId="{038AC255-F817-4848-A68D-2A21FA800474}">
      <dgm:prSet/>
      <dgm:spPr/>
      <dgm:t>
        <a:bodyPr/>
        <a:lstStyle/>
        <a:p>
          <a:endParaRPr lang="ru-RU" sz="2400">
            <a:latin typeface="Arial" pitchFamily="34" charset="0"/>
            <a:cs typeface="Arial" pitchFamily="34" charset="0"/>
          </a:endParaRPr>
        </a:p>
      </dgm:t>
    </dgm:pt>
    <dgm:pt modelId="{B0F1248F-8081-4894-B1E1-0896018D326B}" type="pres">
      <dgm:prSet presAssocID="{9113A956-E179-4636-A5E3-F0BCA5CDBA1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8D1109-362E-43B9-819F-E9AB759A7E28}" type="pres">
      <dgm:prSet presAssocID="{60E12650-6853-4C11-B91B-1021F5912070}" presName="composite" presStyleCnt="0"/>
      <dgm:spPr/>
      <dgm:t>
        <a:bodyPr/>
        <a:lstStyle/>
        <a:p>
          <a:endParaRPr lang="ru-RU"/>
        </a:p>
      </dgm:t>
    </dgm:pt>
    <dgm:pt modelId="{6B19EB33-2574-4F2F-A1E3-891AECC298F3}" type="pres">
      <dgm:prSet presAssocID="{60E12650-6853-4C11-B91B-1021F5912070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B2CD47-4958-4213-968F-C2B9146F0A0F}" type="pres">
      <dgm:prSet presAssocID="{60E12650-6853-4C11-B91B-1021F5912070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11E3BB-4665-430C-8A73-11CF5C032E88}" type="pres">
      <dgm:prSet presAssocID="{E0A66F48-2CEB-47C8-B36B-DF431A764C70}" presName="sp" presStyleCnt="0"/>
      <dgm:spPr/>
      <dgm:t>
        <a:bodyPr/>
        <a:lstStyle/>
        <a:p>
          <a:endParaRPr lang="ru-RU"/>
        </a:p>
      </dgm:t>
    </dgm:pt>
    <dgm:pt modelId="{31A9AC44-00DB-407E-BEEA-1D57AE0080C9}" type="pres">
      <dgm:prSet presAssocID="{C57A525D-ED7C-4EEC-9307-CF429C927414}" presName="composite" presStyleCnt="0"/>
      <dgm:spPr/>
      <dgm:t>
        <a:bodyPr/>
        <a:lstStyle/>
        <a:p>
          <a:endParaRPr lang="ru-RU"/>
        </a:p>
      </dgm:t>
    </dgm:pt>
    <dgm:pt modelId="{31A15FB4-4A06-4C2D-BEB4-DA6A7FE28D62}" type="pres">
      <dgm:prSet presAssocID="{C57A525D-ED7C-4EEC-9307-CF429C927414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C914B-EC30-4B17-A6D9-75F6A263EC61}" type="pres">
      <dgm:prSet presAssocID="{C57A525D-ED7C-4EEC-9307-CF429C927414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5CAADE-9B78-4509-ACEF-ADF51FED643B}" type="pres">
      <dgm:prSet presAssocID="{FA3A0C49-19D8-4C62-A79B-35B35F42D944}" presName="sp" presStyleCnt="0"/>
      <dgm:spPr/>
      <dgm:t>
        <a:bodyPr/>
        <a:lstStyle/>
        <a:p>
          <a:endParaRPr lang="ru-RU"/>
        </a:p>
      </dgm:t>
    </dgm:pt>
    <dgm:pt modelId="{07F95220-5C8D-4209-94EB-CCD3DA61D67B}" type="pres">
      <dgm:prSet presAssocID="{0B9B333F-1A89-4008-AFD9-689407695D35}" presName="composite" presStyleCnt="0"/>
      <dgm:spPr/>
      <dgm:t>
        <a:bodyPr/>
        <a:lstStyle/>
        <a:p>
          <a:endParaRPr lang="ru-RU"/>
        </a:p>
      </dgm:t>
    </dgm:pt>
    <dgm:pt modelId="{6B214C1C-AAAE-40FF-8209-56A2DDA15526}" type="pres">
      <dgm:prSet presAssocID="{0B9B333F-1A89-4008-AFD9-689407695D35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62EC5D-1F6F-4E68-9FFC-FE6586562E58}" type="pres">
      <dgm:prSet presAssocID="{0B9B333F-1A89-4008-AFD9-689407695D35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2DA2D8-F449-41F1-ACC9-C433554A8D9A}" type="pres">
      <dgm:prSet presAssocID="{20970A98-B2E6-4870-8570-1D1EA2418C93}" presName="sp" presStyleCnt="0"/>
      <dgm:spPr/>
      <dgm:t>
        <a:bodyPr/>
        <a:lstStyle/>
        <a:p>
          <a:endParaRPr lang="ru-RU"/>
        </a:p>
      </dgm:t>
    </dgm:pt>
    <dgm:pt modelId="{D6D4A2C9-C63D-4DBC-9CDC-CAF763952D16}" type="pres">
      <dgm:prSet presAssocID="{CED7CE64-1922-4AE8-8AEB-C50A00A563AA}" presName="composite" presStyleCnt="0"/>
      <dgm:spPr/>
      <dgm:t>
        <a:bodyPr/>
        <a:lstStyle/>
        <a:p>
          <a:endParaRPr lang="ru-RU"/>
        </a:p>
      </dgm:t>
    </dgm:pt>
    <dgm:pt modelId="{26E8F5B3-BA6E-4E70-9332-B7BD51E62B9B}" type="pres">
      <dgm:prSet presAssocID="{CED7CE64-1922-4AE8-8AEB-C50A00A563AA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4D3D27-DAA9-4BCD-838A-46F152B8C577}" type="pres">
      <dgm:prSet presAssocID="{CED7CE64-1922-4AE8-8AEB-C50A00A563AA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1580B7-6456-496E-9C46-B70969D27FB6}" type="pres">
      <dgm:prSet presAssocID="{BF8D417E-FC4F-4531-80C7-B55C801C293B}" presName="sp" presStyleCnt="0"/>
      <dgm:spPr/>
      <dgm:t>
        <a:bodyPr/>
        <a:lstStyle/>
        <a:p>
          <a:endParaRPr lang="ru-RU"/>
        </a:p>
      </dgm:t>
    </dgm:pt>
    <dgm:pt modelId="{11CD465D-04FA-4747-8035-473027594740}" type="pres">
      <dgm:prSet presAssocID="{E874615E-F74F-48C3-8CCD-2B476DC74D15}" presName="composite" presStyleCnt="0"/>
      <dgm:spPr/>
      <dgm:t>
        <a:bodyPr/>
        <a:lstStyle/>
        <a:p>
          <a:endParaRPr lang="ru-RU"/>
        </a:p>
      </dgm:t>
    </dgm:pt>
    <dgm:pt modelId="{5BEAFB6D-EBAE-43F6-8EBC-861195FC08F8}" type="pres">
      <dgm:prSet presAssocID="{E874615E-F74F-48C3-8CCD-2B476DC74D15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541513-1285-43F9-BA6A-5893919C1F8D}" type="pres">
      <dgm:prSet presAssocID="{E874615E-F74F-48C3-8CCD-2B476DC74D15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628FA2-3EFC-4E6E-B04B-0668EF88485A}" type="presOf" srcId="{DF66425A-1BDE-487D-9D9A-756CF335F583}" destId="{7F541513-1285-43F9-BA6A-5893919C1F8D}" srcOrd="0" destOrd="0" presId="urn:microsoft.com/office/officeart/2005/8/layout/chevron2"/>
    <dgm:cxn modelId="{79BFF4DC-6C85-4AA3-868C-6FE104468FCF}" srcId="{9113A956-E179-4636-A5E3-F0BCA5CDBA11}" destId="{C57A525D-ED7C-4EEC-9307-CF429C927414}" srcOrd="1" destOrd="0" parTransId="{12FDC69D-798D-4EB1-AC91-9CB5E5426942}" sibTransId="{FA3A0C49-19D8-4C62-A79B-35B35F42D944}"/>
    <dgm:cxn modelId="{519F813A-00A4-4A55-B6AB-03FB0052A739}" type="presOf" srcId="{0B9B333F-1A89-4008-AFD9-689407695D35}" destId="{6B214C1C-AAAE-40FF-8209-56A2DDA15526}" srcOrd="0" destOrd="0" presId="urn:microsoft.com/office/officeart/2005/8/layout/chevron2"/>
    <dgm:cxn modelId="{AA5EBFA6-A4BE-47B6-8F08-ECCF75EAF19A}" srcId="{9113A956-E179-4636-A5E3-F0BCA5CDBA11}" destId="{60E12650-6853-4C11-B91B-1021F5912070}" srcOrd="0" destOrd="0" parTransId="{45FA01A7-D8B3-4FC3-9422-4996AB343241}" sibTransId="{E0A66F48-2CEB-47C8-B36B-DF431A764C70}"/>
    <dgm:cxn modelId="{EBADAAC9-6950-4AD4-902F-FF014E92C9A2}" srcId="{9113A956-E179-4636-A5E3-F0BCA5CDBA11}" destId="{0B9B333F-1A89-4008-AFD9-689407695D35}" srcOrd="2" destOrd="0" parTransId="{66EB5242-E149-4F62-B528-44CE71355BC4}" sibTransId="{20970A98-B2E6-4870-8570-1D1EA2418C93}"/>
    <dgm:cxn modelId="{4B427696-2635-4F48-9E34-913211FC31ED}" type="presOf" srcId="{CED7CE64-1922-4AE8-8AEB-C50A00A563AA}" destId="{26E8F5B3-BA6E-4E70-9332-B7BD51E62B9B}" srcOrd="0" destOrd="0" presId="urn:microsoft.com/office/officeart/2005/8/layout/chevron2"/>
    <dgm:cxn modelId="{038AC255-F817-4848-A68D-2A21FA800474}" srcId="{E874615E-F74F-48C3-8CCD-2B476DC74D15}" destId="{DF66425A-1BDE-487D-9D9A-756CF335F583}" srcOrd="0" destOrd="0" parTransId="{F5E66225-925F-4EFD-A5B7-24B6062EF00E}" sibTransId="{E6C74AAD-CAF8-4341-8357-40023291FA1C}"/>
    <dgm:cxn modelId="{D5AA9F17-8CD4-4C84-8BAD-7510BCED3CA9}" srcId="{60E12650-6853-4C11-B91B-1021F5912070}" destId="{058199AA-9B91-4D12-B501-1A659F1B3506}" srcOrd="0" destOrd="0" parTransId="{3B477388-7A8B-4315-9FED-89563509937E}" sibTransId="{9594F4F6-13FC-49DD-A965-1B1BD4D3DA20}"/>
    <dgm:cxn modelId="{5FC93420-7E12-460D-B027-2A3EC28CA0FA}" srcId="{CED7CE64-1922-4AE8-8AEB-C50A00A563AA}" destId="{C550D161-27D7-440A-B3C5-119F68DF2DC0}" srcOrd="0" destOrd="0" parTransId="{8FBE8694-52AB-4935-9485-BCCA48BDC134}" sibTransId="{383F4658-1121-461D-AB20-CACABFD6ED60}"/>
    <dgm:cxn modelId="{61633018-37B2-431B-9F59-B922049B4D0D}" type="presOf" srcId="{C57A525D-ED7C-4EEC-9307-CF429C927414}" destId="{31A15FB4-4A06-4C2D-BEB4-DA6A7FE28D62}" srcOrd="0" destOrd="0" presId="urn:microsoft.com/office/officeart/2005/8/layout/chevron2"/>
    <dgm:cxn modelId="{EBE467FB-4BB4-4744-BF60-2EEE2CAB5B68}" type="presOf" srcId="{9AA6424D-D4CA-45CB-BB26-0FC582BA084C}" destId="{A65C914B-EC30-4B17-A6D9-75F6A263EC61}" srcOrd="0" destOrd="0" presId="urn:microsoft.com/office/officeart/2005/8/layout/chevron2"/>
    <dgm:cxn modelId="{0C7FAA28-29FB-491C-BB94-07E6AB472E12}" type="presOf" srcId="{058199AA-9B91-4D12-B501-1A659F1B3506}" destId="{CAB2CD47-4958-4213-968F-C2B9146F0A0F}" srcOrd="0" destOrd="0" presId="urn:microsoft.com/office/officeart/2005/8/layout/chevron2"/>
    <dgm:cxn modelId="{DB93B7E2-4EE4-4B66-9400-90A5A7B5F909}" type="presOf" srcId="{E874615E-F74F-48C3-8CCD-2B476DC74D15}" destId="{5BEAFB6D-EBAE-43F6-8EBC-861195FC08F8}" srcOrd="0" destOrd="0" presId="urn:microsoft.com/office/officeart/2005/8/layout/chevron2"/>
    <dgm:cxn modelId="{674BDF8C-73DA-42F6-8A4C-54C30D9CE1FF}" srcId="{0B9B333F-1A89-4008-AFD9-689407695D35}" destId="{A7B72320-88BB-45C9-AC53-C77F970DC196}" srcOrd="0" destOrd="0" parTransId="{2A2A81F1-8549-4F35-8761-D90FB1ADAF6C}" sibTransId="{CC1EDB01-12FA-447F-9097-5CB34F9005F9}"/>
    <dgm:cxn modelId="{CB3BB86E-0B53-4868-8D81-87A0453FFCE0}" srcId="{9113A956-E179-4636-A5E3-F0BCA5CDBA11}" destId="{E874615E-F74F-48C3-8CCD-2B476DC74D15}" srcOrd="4" destOrd="0" parTransId="{42160745-91C4-43FA-9ADE-8930AF617D31}" sibTransId="{A058D390-5434-4628-BCF7-646E4F0A1831}"/>
    <dgm:cxn modelId="{0C5F8919-C9BC-4A97-9597-907340E8D540}" type="presOf" srcId="{9113A956-E179-4636-A5E3-F0BCA5CDBA11}" destId="{B0F1248F-8081-4894-B1E1-0896018D326B}" srcOrd="0" destOrd="0" presId="urn:microsoft.com/office/officeart/2005/8/layout/chevron2"/>
    <dgm:cxn modelId="{E290E6DE-E359-4414-A56B-EA5B8A8ADE7B}" srcId="{9113A956-E179-4636-A5E3-F0BCA5CDBA11}" destId="{CED7CE64-1922-4AE8-8AEB-C50A00A563AA}" srcOrd="3" destOrd="0" parTransId="{B9405396-18F2-4C0C-A895-C4918C42B68F}" sibTransId="{BF8D417E-FC4F-4531-80C7-B55C801C293B}"/>
    <dgm:cxn modelId="{94BAE243-DC8A-435C-BA69-30B53A346A99}" srcId="{C57A525D-ED7C-4EEC-9307-CF429C927414}" destId="{9AA6424D-D4CA-45CB-BB26-0FC582BA084C}" srcOrd="0" destOrd="0" parTransId="{23FAADFE-CBD3-4F6E-8011-73017709270B}" sibTransId="{BEB8155B-D8B3-4F9D-8F99-A4F27D4835EA}"/>
    <dgm:cxn modelId="{EADFDCD1-2057-48B3-A560-7ACFFAF3B8EF}" type="presOf" srcId="{60E12650-6853-4C11-B91B-1021F5912070}" destId="{6B19EB33-2574-4F2F-A1E3-891AECC298F3}" srcOrd="0" destOrd="0" presId="urn:microsoft.com/office/officeart/2005/8/layout/chevron2"/>
    <dgm:cxn modelId="{FB96DD54-12A3-4312-A815-F66116989A40}" type="presOf" srcId="{A7B72320-88BB-45C9-AC53-C77F970DC196}" destId="{8262EC5D-1F6F-4E68-9FFC-FE6586562E58}" srcOrd="0" destOrd="0" presId="urn:microsoft.com/office/officeart/2005/8/layout/chevron2"/>
    <dgm:cxn modelId="{BFB43B6A-B130-4C50-A3DD-7983459AA77E}" type="presOf" srcId="{C550D161-27D7-440A-B3C5-119F68DF2DC0}" destId="{C34D3D27-DAA9-4BCD-838A-46F152B8C577}" srcOrd="0" destOrd="0" presId="urn:microsoft.com/office/officeart/2005/8/layout/chevron2"/>
    <dgm:cxn modelId="{711C2F1B-7A8E-4674-A838-C221500A6238}" type="presParOf" srcId="{B0F1248F-8081-4894-B1E1-0896018D326B}" destId="{EC8D1109-362E-43B9-819F-E9AB759A7E28}" srcOrd="0" destOrd="0" presId="urn:microsoft.com/office/officeart/2005/8/layout/chevron2"/>
    <dgm:cxn modelId="{38C5F89F-51D8-4616-98B0-98BB4BB78C14}" type="presParOf" srcId="{EC8D1109-362E-43B9-819F-E9AB759A7E28}" destId="{6B19EB33-2574-4F2F-A1E3-891AECC298F3}" srcOrd="0" destOrd="0" presId="urn:microsoft.com/office/officeart/2005/8/layout/chevron2"/>
    <dgm:cxn modelId="{EF08487A-DFDC-4443-98B8-03FFC8E355FD}" type="presParOf" srcId="{EC8D1109-362E-43B9-819F-E9AB759A7E28}" destId="{CAB2CD47-4958-4213-968F-C2B9146F0A0F}" srcOrd="1" destOrd="0" presId="urn:microsoft.com/office/officeart/2005/8/layout/chevron2"/>
    <dgm:cxn modelId="{FA4335E1-F22A-4044-9E3F-4327BC46DAC5}" type="presParOf" srcId="{B0F1248F-8081-4894-B1E1-0896018D326B}" destId="{BA11E3BB-4665-430C-8A73-11CF5C032E88}" srcOrd="1" destOrd="0" presId="urn:microsoft.com/office/officeart/2005/8/layout/chevron2"/>
    <dgm:cxn modelId="{511A679E-E036-4DD4-BE83-8774F3B311F4}" type="presParOf" srcId="{B0F1248F-8081-4894-B1E1-0896018D326B}" destId="{31A9AC44-00DB-407E-BEEA-1D57AE0080C9}" srcOrd="2" destOrd="0" presId="urn:microsoft.com/office/officeart/2005/8/layout/chevron2"/>
    <dgm:cxn modelId="{E21E4962-187B-4E39-9CD6-2752929F60CB}" type="presParOf" srcId="{31A9AC44-00DB-407E-BEEA-1D57AE0080C9}" destId="{31A15FB4-4A06-4C2D-BEB4-DA6A7FE28D62}" srcOrd="0" destOrd="0" presId="urn:microsoft.com/office/officeart/2005/8/layout/chevron2"/>
    <dgm:cxn modelId="{E74C4A23-1BE8-4AC9-8587-103CAA5BB7E2}" type="presParOf" srcId="{31A9AC44-00DB-407E-BEEA-1D57AE0080C9}" destId="{A65C914B-EC30-4B17-A6D9-75F6A263EC61}" srcOrd="1" destOrd="0" presId="urn:microsoft.com/office/officeart/2005/8/layout/chevron2"/>
    <dgm:cxn modelId="{DF62B3E8-1932-4751-8172-B48A35384F93}" type="presParOf" srcId="{B0F1248F-8081-4894-B1E1-0896018D326B}" destId="{FF5CAADE-9B78-4509-ACEF-ADF51FED643B}" srcOrd="3" destOrd="0" presId="urn:microsoft.com/office/officeart/2005/8/layout/chevron2"/>
    <dgm:cxn modelId="{2E54D725-B570-4AC3-B6FF-B17831D6FC3B}" type="presParOf" srcId="{B0F1248F-8081-4894-B1E1-0896018D326B}" destId="{07F95220-5C8D-4209-94EB-CCD3DA61D67B}" srcOrd="4" destOrd="0" presId="urn:microsoft.com/office/officeart/2005/8/layout/chevron2"/>
    <dgm:cxn modelId="{65708D53-7E5F-48E8-B394-55324E9C320A}" type="presParOf" srcId="{07F95220-5C8D-4209-94EB-CCD3DA61D67B}" destId="{6B214C1C-AAAE-40FF-8209-56A2DDA15526}" srcOrd="0" destOrd="0" presId="urn:microsoft.com/office/officeart/2005/8/layout/chevron2"/>
    <dgm:cxn modelId="{CD04249D-EA34-4273-A197-0B0ACF605026}" type="presParOf" srcId="{07F95220-5C8D-4209-94EB-CCD3DA61D67B}" destId="{8262EC5D-1F6F-4E68-9FFC-FE6586562E58}" srcOrd="1" destOrd="0" presId="urn:microsoft.com/office/officeart/2005/8/layout/chevron2"/>
    <dgm:cxn modelId="{C1C36A29-E995-4196-B269-06C082C76369}" type="presParOf" srcId="{B0F1248F-8081-4894-B1E1-0896018D326B}" destId="{A82DA2D8-F449-41F1-ACC9-C433554A8D9A}" srcOrd="5" destOrd="0" presId="urn:microsoft.com/office/officeart/2005/8/layout/chevron2"/>
    <dgm:cxn modelId="{2A547106-F96D-49B4-A259-DEF791A2214E}" type="presParOf" srcId="{B0F1248F-8081-4894-B1E1-0896018D326B}" destId="{D6D4A2C9-C63D-4DBC-9CDC-CAF763952D16}" srcOrd="6" destOrd="0" presId="urn:microsoft.com/office/officeart/2005/8/layout/chevron2"/>
    <dgm:cxn modelId="{3E036BCE-5A7D-4F7A-8DA1-934C873A4625}" type="presParOf" srcId="{D6D4A2C9-C63D-4DBC-9CDC-CAF763952D16}" destId="{26E8F5B3-BA6E-4E70-9332-B7BD51E62B9B}" srcOrd="0" destOrd="0" presId="urn:microsoft.com/office/officeart/2005/8/layout/chevron2"/>
    <dgm:cxn modelId="{8AE5CAF0-1966-4B51-A0B2-E77F223471A6}" type="presParOf" srcId="{D6D4A2C9-C63D-4DBC-9CDC-CAF763952D16}" destId="{C34D3D27-DAA9-4BCD-838A-46F152B8C577}" srcOrd="1" destOrd="0" presId="urn:microsoft.com/office/officeart/2005/8/layout/chevron2"/>
    <dgm:cxn modelId="{0BD3798F-12C7-4195-ACA2-995786C89475}" type="presParOf" srcId="{B0F1248F-8081-4894-B1E1-0896018D326B}" destId="{F01580B7-6456-496E-9C46-B70969D27FB6}" srcOrd="7" destOrd="0" presId="urn:microsoft.com/office/officeart/2005/8/layout/chevron2"/>
    <dgm:cxn modelId="{80B692D0-E824-4A96-BE58-B28B3BF24227}" type="presParOf" srcId="{B0F1248F-8081-4894-B1E1-0896018D326B}" destId="{11CD465D-04FA-4747-8035-473027594740}" srcOrd="8" destOrd="0" presId="urn:microsoft.com/office/officeart/2005/8/layout/chevron2"/>
    <dgm:cxn modelId="{76295056-BC41-4AB4-902C-7B5D89BE023B}" type="presParOf" srcId="{11CD465D-04FA-4747-8035-473027594740}" destId="{5BEAFB6D-EBAE-43F6-8EBC-861195FC08F8}" srcOrd="0" destOrd="0" presId="urn:microsoft.com/office/officeart/2005/8/layout/chevron2"/>
    <dgm:cxn modelId="{E242D201-FC6A-4EEE-B18E-4BDB4CB6E5CD}" type="presParOf" srcId="{11CD465D-04FA-4747-8035-473027594740}" destId="{7F541513-1285-43F9-BA6A-5893919C1F8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191FC7-2A53-47EA-BDA9-7FE072F313A8}">
      <dsp:nvSpPr>
        <dsp:cNvPr id="0" name=""/>
        <dsp:cNvSpPr/>
      </dsp:nvSpPr>
      <dsp:spPr>
        <a:xfrm>
          <a:off x="5623091" y="2323209"/>
          <a:ext cx="237920" cy="1141229"/>
        </a:xfrm>
        <a:custGeom>
          <a:avLst/>
          <a:gdLst/>
          <a:ahLst/>
          <a:cxnLst/>
          <a:rect l="0" t="0" r="0" b="0"/>
          <a:pathLst>
            <a:path>
              <a:moveTo>
                <a:pt x="237920" y="0"/>
              </a:moveTo>
              <a:lnTo>
                <a:pt x="237920" y="1141229"/>
              </a:lnTo>
              <a:lnTo>
                <a:pt x="0" y="11412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868A7-E17F-4088-9EDE-57C600DDAD32}">
      <dsp:nvSpPr>
        <dsp:cNvPr id="0" name=""/>
        <dsp:cNvSpPr/>
      </dsp:nvSpPr>
      <dsp:spPr>
        <a:xfrm>
          <a:off x="5861012" y="2323209"/>
          <a:ext cx="281926" cy="11346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4693"/>
              </a:lnTo>
              <a:lnTo>
                <a:pt x="281926" y="113469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E686AF-DE80-4B0C-B25B-E81C72C32608}">
      <dsp:nvSpPr>
        <dsp:cNvPr id="0" name=""/>
        <dsp:cNvSpPr/>
      </dsp:nvSpPr>
      <dsp:spPr>
        <a:xfrm>
          <a:off x="4031541" y="821882"/>
          <a:ext cx="1829470" cy="2533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187"/>
              </a:lnTo>
              <a:lnTo>
                <a:pt x="1829470" y="205187"/>
              </a:lnTo>
              <a:lnTo>
                <a:pt x="1829470" y="25338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8E431A-8A7E-4EFF-94E8-C7BFC6BCE03B}">
      <dsp:nvSpPr>
        <dsp:cNvPr id="0" name=""/>
        <dsp:cNvSpPr/>
      </dsp:nvSpPr>
      <dsp:spPr>
        <a:xfrm>
          <a:off x="2059940" y="821882"/>
          <a:ext cx="1971601" cy="253388"/>
        </a:xfrm>
        <a:custGeom>
          <a:avLst/>
          <a:gdLst/>
          <a:ahLst/>
          <a:cxnLst/>
          <a:rect l="0" t="0" r="0" b="0"/>
          <a:pathLst>
            <a:path>
              <a:moveTo>
                <a:pt x="1971601" y="0"/>
              </a:moveTo>
              <a:lnTo>
                <a:pt x="1971601" y="205187"/>
              </a:lnTo>
              <a:lnTo>
                <a:pt x="0" y="205187"/>
              </a:lnTo>
              <a:lnTo>
                <a:pt x="0" y="25338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0DC410-40F1-4FD9-AB02-45DAC34FC1DD}">
      <dsp:nvSpPr>
        <dsp:cNvPr id="0" name=""/>
        <dsp:cNvSpPr/>
      </dsp:nvSpPr>
      <dsp:spPr>
        <a:xfrm>
          <a:off x="3212422" y="843"/>
          <a:ext cx="1638238" cy="82103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Black" pitchFamily="34" charset="0"/>
            </a:rPr>
            <a:t>Аттестация учителя</a:t>
          </a:r>
          <a:endParaRPr lang="ru-RU" sz="1800" b="1" kern="1200" dirty="0">
            <a:latin typeface="Arial Black" pitchFamily="34" charset="0"/>
          </a:endParaRPr>
        </a:p>
      </dsp:txBody>
      <dsp:txXfrm>
        <a:off x="3212422" y="843"/>
        <a:ext cx="1638238" cy="821038"/>
      </dsp:txXfrm>
    </dsp:sp>
    <dsp:sp modelId="{F4EE4C74-71CD-493E-9826-CA523696276F}">
      <dsp:nvSpPr>
        <dsp:cNvPr id="0" name=""/>
        <dsp:cNvSpPr/>
      </dsp:nvSpPr>
      <dsp:spPr>
        <a:xfrm>
          <a:off x="454700" y="1075270"/>
          <a:ext cx="3210478" cy="122001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Black" pitchFamily="34" charset="0"/>
            </a:rPr>
            <a:t>определение социально - профессионального статуса </a:t>
          </a:r>
          <a:endParaRPr lang="ru-RU" sz="1800" b="1" kern="1200" dirty="0">
            <a:latin typeface="Arial Black" pitchFamily="34" charset="0"/>
          </a:endParaRPr>
        </a:p>
      </dsp:txBody>
      <dsp:txXfrm>
        <a:off x="454700" y="1075270"/>
        <a:ext cx="3210478" cy="1220014"/>
      </dsp:txXfrm>
    </dsp:sp>
    <dsp:sp modelId="{5D67C62B-6A26-4FD5-BD40-745C41B5D832}">
      <dsp:nvSpPr>
        <dsp:cNvPr id="0" name=""/>
        <dsp:cNvSpPr/>
      </dsp:nvSpPr>
      <dsp:spPr>
        <a:xfrm>
          <a:off x="4334581" y="1075270"/>
          <a:ext cx="3052861" cy="124793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Black" pitchFamily="34" charset="0"/>
            </a:rPr>
            <a:t>экспертное оценивание эффективности работы</a:t>
          </a:r>
          <a:endParaRPr lang="ru-RU" sz="1800" b="1" kern="1200" dirty="0">
            <a:latin typeface="Arial Black" pitchFamily="34" charset="0"/>
          </a:endParaRPr>
        </a:p>
      </dsp:txBody>
      <dsp:txXfrm>
        <a:off x="4334581" y="1075270"/>
        <a:ext cx="3052861" cy="1247938"/>
      </dsp:txXfrm>
    </dsp:sp>
    <dsp:sp modelId="{ADD35ABA-7592-4CC9-8DB8-5199CF237BA8}">
      <dsp:nvSpPr>
        <dsp:cNvPr id="0" name=""/>
        <dsp:cNvSpPr/>
      </dsp:nvSpPr>
      <dsp:spPr>
        <a:xfrm>
          <a:off x="6142938" y="2933457"/>
          <a:ext cx="2473755" cy="104889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Black" pitchFamily="34" charset="0"/>
            </a:rPr>
            <a:t>действие (демонстрируемые профессиональные качества)</a:t>
          </a:r>
          <a:endParaRPr lang="ru-RU" sz="1600" kern="1200" dirty="0"/>
        </a:p>
      </dsp:txBody>
      <dsp:txXfrm>
        <a:off x="6142938" y="2933457"/>
        <a:ext cx="2473755" cy="1048891"/>
      </dsp:txXfrm>
    </dsp:sp>
    <dsp:sp modelId="{DF722EC9-526A-4766-AACD-1827BBCBD055}">
      <dsp:nvSpPr>
        <dsp:cNvPr id="0" name=""/>
        <dsp:cNvSpPr/>
      </dsp:nvSpPr>
      <dsp:spPr>
        <a:xfrm>
          <a:off x="3087960" y="2936764"/>
          <a:ext cx="2535131" cy="105534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Black" pitchFamily="34" charset="0"/>
            </a:rPr>
            <a:t>результат (профессиональная компетентность)</a:t>
          </a:r>
          <a:endParaRPr lang="ru-RU" sz="1600" b="1" kern="1200" dirty="0">
            <a:latin typeface="Arial Black" pitchFamily="34" charset="0"/>
          </a:endParaRPr>
        </a:p>
      </dsp:txBody>
      <dsp:txXfrm>
        <a:off x="3087960" y="2936764"/>
        <a:ext cx="2535131" cy="10553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19EB33-2574-4F2F-A1E3-891AECC298F3}">
      <dsp:nvSpPr>
        <dsp:cNvPr id="0" name=""/>
        <dsp:cNvSpPr/>
      </dsp:nvSpPr>
      <dsp:spPr>
        <a:xfrm rot="5400000">
          <a:off x="-182060" y="187546"/>
          <a:ext cx="1213737" cy="849616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 rot="-5400000">
        <a:off x="1" y="430293"/>
        <a:ext cx="849616" cy="364121"/>
      </dsp:txXfrm>
    </dsp:sp>
    <dsp:sp modelId="{CAB2CD47-4958-4213-968F-C2B9146F0A0F}">
      <dsp:nvSpPr>
        <dsp:cNvPr id="0" name=""/>
        <dsp:cNvSpPr/>
      </dsp:nvSpPr>
      <dsp:spPr>
        <a:xfrm rot="5400000">
          <a:off x="4494839" y="-3639737"/>
          <a:ext cx="788929" cy="80793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Arial" pitchFamily="34" charset="0"/>
              <a:cs typeface="Arial" pitchFamily="34" charset="0"/>
            </a:rPr>
            <a:t>экспертная оценка уровня выраженности каждой из компетентностей по </a:t>
          </a:r>
          <a:r>
            <a:rPr lang="ru-RU" sz="24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пятибалльной шкале</a:t>
          </a:r>
          <a:endParaRPr lang="ru-RU" sz="2400" b="1" kern="1200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sp:txBody>
      <dsp:txXfrm rot="-5400000">
        <a:off x="849616" y="43998"/>
        <a:ext cx="8040863" cy="711905"/>
      </dsp:txXfrm>
    </dsp:sp>
    <dsp:sp modelId="{31A15FB4-4A06-4C2D-BEB4-DA6A7FE28D62}">
      <dsp:nvSpPr>
        <dsp:cNvPr id="0" name=""/>
        <dsp:cNvSpPr/>
      </dsp:nvSpPr>
      <dsp:spPr>
        <a:xfrm rot="5400000">
          <a:off x="-182060" y="1285525"/>
          <a:ext cx="1213737" cy="849616"/>
        </a:xfrm>
        <a:prstGeom prst="chevron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shade val="51000"/>
                <a:satMod val="130000"/>
              </a:schemeClr>
            </a:gs>
            <a:gs pos="80000">
              <a:schemeClr val="accent2">
                <a:hueOff val="1170380"/>
                <a:satOff val="-1460"/>
                <a:lumOff val="343"/>
                <a:alphaOff val="0"/>
                <a:shade val="93000"/>
                <a:satMod val="13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 rot="-5400000">
        <a:off x="1" y="1528272"/>
        <a:ext cx="849616" cy="364121"/>
      </dsp:txXfrm>
    </dsp:sp>
    <dsp:sp modelId="{A65C914B-EC30-4B17-A6D9-75F6A263EC61}">
      <dsp:nvSpPr>
        <dsp:cNvPr id="0" name=""/>
        <dsp:cNvSpPr/>
      </dsp:nvSpPr>
      <dsp:spPr>
        <a:xfrm rot="5400000">
          <a:off x="4494839" y="-2541758"/>
          <a:ext cx="788929" cy="80793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Первая </a:t>
          </a:r>
          <a:r>
            <a:rPr lang="ru-RU" sz="2400" kern="1200" dirty="0" smtClean="0">
              <a:latin typeface="Arial" pitchFamily="34" charset="0"/>
              <a:cs typeface="Arial" pitchFamily="34" charset="0"/>
            </a:rPr>
            <a:t>квалификационная категория </a:t>
          </a:r>
          <a:r>
            <a:rPr lang="ru-RU" sz="24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от 3,3 до 4,29 </a:t>
          </a:r>
          <a:r>
            <a:rPr lang="ru-RU" sz="2400" kern="1200" dirty="0" smtClean="0">
              <a:latin typeface="Arial" pitchFamily="34" charset="0"/>
              <a:cs typeface="Arial" pitchFamily="34" charset="0"/>
            </a:rPr>
            <a:t>баллов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 rot="-5400000">
        <a:off x="849616" y="1141977"/>
        <a:ext cx="8040863" cy="711905"/>
      </dsp:txXfrm>
    </dsp:sp>
    <dsp:sp modelId="{6B214C1C-AAAE-40FF-8209-56A2DDA15526}">
      <dsp:nvSpPr>
        <dsp:cNvPr id="0" name=""/>
        <dsp:cNvSpPr/>
      </dsp:nvSpPr>
      <dsp:spPr>
        <a:xfrm rot="5400000">
          <a:off x="-182060" y="2383503"/>
          <a:ext cx="1213737" cy="849616"/>
        </a:xfrm>
        <a:prstGeom prst="chevron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latin typeface="Arial" pitchFamily="34" charset="0"/>
            <a:cs typeface="Arial" pitchFamily="34" charset="0"/>
          </a:endParaRPr>
        </a:p>
      </dsp:txBody>
      <dsp:txXfrm rot="-5400000">
        <a:off x="1" y="2626250"/>
        <a:ext cx="849616" cy="364121"/>
      </dsp:txXfrm>
    </dsp:sp>
    <dsp:sp modelId="{8262EC5D-1F6F-4E68-9FFC-FE6586562E58}">
      <dsp:nvSpPr>
        <dsp:cNvPr id="0" name=""/>
        <dsp:cNvSpPr/>
      </dsp:nvSpPr>
      <dsp:spPr>
        <a:xfrm rot="5400000">
          <a:off x="4494839" y="-1443779"/>
          <a:ext cx="788929" cy="80793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Высшая</a:t>
          </a:r>
          <a:r>
            <a:rPr lang="ru-RU" sz="2400" kern="1200" dirty="0" smtClean="0">
              <a:latin typeface="Arial" pitchFamily="34" charset="0"/>
              <a:cs typeface="Arial" pitchFamily="34" charset="0"/>
            </a:rPr>
            <a:t> квалификационная категория </a:t>
          </a:r>
          <a:r>
            <a:rPr lang="ru-RU" sz="24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от 4,3-х  до 5 </a:t>
          </a:r>
          <a:r>
            <a:rPr lang="ru-RU" sz="2400" kern="1200" dirty="0" smtClean="0">
              <a:latin typeface="Arial" pitchFamily="34" charset="0"/>
              <a:cs typeface="Arial" pitchFamily="34" charset="0"/>
            </a:rPr>
            <a:t>баллов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 rot="-5400000">
        <a:off x="849616" y="2239956"/>
        <a:ext cx="8040863" cy="711905"/>
      </dsp:txXfrm>
    </dsp:sp>
    <dsp:sp modelId="{26E8F5B3-BA6E-4E70-9332-B7BD51E62B9B}">
      <dsp:nvSpPr>
        <dsp:cNvPr id="0" name=""/>
        <dsp:cNvSpPr/>
      </dsp:nvSpPr>
      <dsp:spPr>
        <a:xfrm rot="5400000">
          <a:off x="-182060" y="3481482"/>
          <a:ext cx="1213737" cy="849616"/>
        </a:xfrm>
        <a:prstGeom prst="chevron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shade val="51000"/>
                <a:satMod val="130000"/>
              </a:schemeClr>
            </a:gs>
            <a:gs pos="80000">
              <a:schemeClr val="accent2">
                <a:hueOff val="3511139"/>
                <a:satOff val="-4379"/>
                <a:lumOff val="1030"/>
                <a:alphaOff val="0"/>
                <a:shade val="93000"/>
                <a:satMod val="13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latin typeface="Arial" pitchFamily="34" charset="0"/>
            <a:cs typeface="Arial" pitchFamily="34" charset="0"/>
          </a:endParaRPr>
        </a:p>
      </dsp:txBody>
      <dsp:txXfrm rot="-5400000">
        <a:off x="1" y="3724229"/>
        <a:ext cx="849616" cy="364121"/>
      </dsp:txXfrm>
    </dsp:sp>
    <dsp:sp modelId="{C34D3D27-DAA9-4BCD-838A-46F152B8C577}">
      <dsp:nvSpPr>
        <dsp:cNvPr id="0" name=""/>
        <dsp:cNvSpPr/>
      </dsp:nvSpPr>
      <dsp:spPr>
        <a:xfrm rot="5400000">
          <a:off x="4494839" y="-345801"/>
          <a:ext cx="788929" cy="80793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Arial" pitchFamily="34" charset="0"/>
              <a:cs typeface="Arial" pitchFamily="34" charset="0"/>
            </a:rPr>
            <a:t>Объединенная лепестковая диаграмма 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 rot="-5400000">
        <a:off x="849616" y="3337934"/>
        <a:ext cx="8040863" cy="711905"/>
      </dsp:txXfrm>
    </dsp:sp>
    <dsp:sp modelId="{5BEAFB6D-EBAE-43F6-8EBC-861195FC08F8}">
      <dsp:nvSpPr>
        <dsp:cNvPr id="0" name=""/>
        <dsp:cNvSpPr/>
      </dsp:nvSpPr>
      <dsp:spPr>
        <a:xfrm rot="5400000">
          <a:off x="-182060" y="4579460"/>
          <a:ext cx="1213737" cy="849616"/>
        </a:xfrm>
        <a:prstGeom prst="chevron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latin typeface="Arial" pitchFamily="34" charset="0"/>
            <a:cs typeface="Arial" pitchFamily="34" charset="0"/>
          </a:endParaRPr>
        </a:p>
      </dsp:txBody>
      <dsp:txXfrm rot="-5400000">
        <a:off x="1" y="4822207"/>
        <a:ext cx="849616" cy="364121"/>
      </dsp:txXfrm>
    </dsp:sp>
    <dsp:sp modelId="{7F541513-1285-43F9-BA6A-5893919C1F8D}">
      <dsp:nvSpPr>
        <dsp:cNvPr id="0" name=""/>
        <dsp:cNvSpPr/>
      </dsp:nvSpPr>
      <dsp:spPr>
        <a:xfrm rot="5400000">
          <a:off x="4494839" y="752177"/>
          <a:ext cx="788929" cy="80793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Arial" pitchFamily="34" charset="0"/>
              <a:cs typeface="Arial" pitchFamily="34" charset="0"/>
            </a:rPr>
            <a:t>экспертное заключение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 rot="-5400000">
        <a:off x="849616" y="4435912"/>
        <a:ext cx="8040863" cy="7119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58D0FB-54BC-4752-A013-4610C121BDF7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567CA-4050-4A2B-84FA-A11CC22E4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9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5F1A7-26F2-4704-B693-9C6796081FF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234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3DA2-6BA4-4386-BF85-989E09B6F460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7B6C2-E508-4605-ADA5-535605CA8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15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3DA2-6BA4-4386-BF85-989E09B6F460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7B6C2-E508-4605-ADA5-535605CA8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199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3DA2-6BA4-4386-BF85-989E09B6F460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7B6C2-E508-4605-ADA5-535605CA8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775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3DA2-6BA4-4386-BF85-989E09B6F460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7B6C2-E508-4605-ADA5-535605CA8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735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3DA2-6BA4-4386-BF85-989E09B6F460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7B6C2-E508-4605-ADA5-535605CA8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189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3DA2-6BA4-4386-BF85-989E09B6F460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7B6C2-E508-4605-ADA5-535605CA8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838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3DA2-6BA4-4386-BF85-989E09B6F460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7B6C2-E508-4605-ADA5-535605CA8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447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3DA2-6BA4-4386-BF85-989E09B6F460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7B6C2-E508-4605-ADA5-535605CA8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12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3DA2-6BA4-4386-BF85-989E09B6F460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7B6C2-E508-4605-ADA5-535605CA8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797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3DA2-6BA4-4386-BF85-989E09B6F460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7B6C2-E508-4605-ADA5-535605CA8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05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3DA2-6BA4-4386-BF85-989E09B6F460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7B6C2-E508-4605-ADA5-535605CA8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288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C3DA2-6BA4-4386-BF85-989E09B6F460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7B6C2-E508-4605-ADA5-535605CA8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240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idx="1"/>
          </p:nvPr>
        </p:nvSpPr>
        <p:spPr bwMode="auto">
          <a:xfrm>
            <a:off x="251520" y="188640"/>
            <a:ext cx="4320479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r" eaLnBrk="1" hangingPunct="1">
              <a:buNone/>
            </a:pPr>
            <a:r>
              <a:rPr lang="ru-RU" altLang="ru-RU" sz="2000" dirty="0" smtClean="0">
                <a:solidFill>
                  <a:srgbClr val="002060"/>
                </a:solidFill>
              </a:rPr>
              <a:t>Процедура аттестации должна носить дифференцированный, </a:t>
            </a:r>
            <a:r>
              <a:rPr lang="ru-RU" altLang="ru-RU" sz="2000" dirty="0" err="1" smtClean="0">
                <a:solidFill>
                  <a:srgbClr val="002060"/>
                </a:solidFill>
              </a:rPr>
              <a:t>личноориентированный</a:t>
            </a:r>
            <a:r>
              <a:rPr lang="ru-RU" altLang="ru-RU" sz="2000" dirty="0" smtClean="0">
                <a:solidFill>
                  <a:srgbClr val="002060"/>
                </a:solidFill>
              </a:rPr>
              <a:t>, стимулирующий характер.</a:t>
            </a:r>
            <a:br>
              <a:rPr lang="ru-RU" altLang="ru-RU" sz="2000" dirty="0" smtClean="0">
                <a:solidFill>
                  <a:srgbClr val="002060"/>
                </a:solidFill>
              </a:rPr>
            </a:br>
            <a:r>
              <a:rPr lang="ru-RU" altLang="ru-RU" sz="2000" dirty="0" smtClean="0">
                <a:solidFill>
                  <a:srgbClr val="002060"/>
                </a:solidFill>
              </a:rPr>
              <a:t> Педагогическая деятельность должна максимально соответствовать основным задачам педагога, который передает знания, умения и навыки и в конечном счете формирует облик нации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ru-RU" alt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Р.Н. </a:t>
            </a:r>
            <a:r>
              <a:rPr lang="ru-RU" alt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Минниханов</a:t>
            </a:r>
            <a:endParaRPr lang="ru-RU" alt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Дом\Desktop\img20140104052422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72816"/>
            <a:ext cx="4074219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172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/>
              <a:t>Пример графического представления результатов экспертной оценки в форме</a:t>
            </a:r>
            <a:br>
              <a:rPr lang="ru-RU" sz="2800" b="1" dirty="0"/>
            </a:br>
            <a:r>
              <a:rPr lang="ru-RU" sz="2800" b="1" dirty="0"/>
              <a:t>«столбчатой диаграммы»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871538" y="1628775"/>
          <a:ext cx="7408862" cy="449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2924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902" y="548680"/>
            <a:ext cx="892899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Материал для эксперта до марта 2017 г.:</a:t>
            </a:r>
          </a:p>
          <a:p>
            <a:pPr algn="ctr"/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фрагмент 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видео урока (20 минут) на личном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сайте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лист 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самооценки профессиональной деятельности педагогического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работника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карта 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результативности профессиональной деятельности педагогического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работника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заявление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85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260648"/>
            <a:ext cx="877073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Материал для эксперта с ноября 2017 года:</a:t>
            </a:r>
          </a:p>
          <a:p>
            <a:pPr algn="ctr"/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Информационная карта, конспект урока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Видеоматериал (45 минут, для дошкольников -15-20 мин.)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Рефлексивный отчет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Карта результативности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Личный сайт педагога</a:t>
            </a:r>
          </a:p>
          <a:p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62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8032"/>
              </p:ext>
            </p:extLst>
          </p:nvPr>
        </p:nvGraphicFramePr>
        <p:xfrm>
          <a:off x="251518" y="1196751"/>
          <a:ext cx="8496946" cy="54719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316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330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56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88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1.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Все обучающиеся безбоязненно обращаются к учителю за помощью, столкнувшись с трудностями в решении того или иного вопроса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688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2.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смотреть на ситуацию с точки зрения других и достигать взаимопонимания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01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3.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поддержать обучающихся и коллег по работе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карта результативности, лист самооценки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688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4.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находить сильные стороны и перспективы развития для каждого обучающегося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Конспект урока, видео, карта результативности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01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5.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анализировать причины поступков и поведения обучающихся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рефлексивный отчет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49162" y="19299"/>
            <a:ext cx="7845673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Компетентность в области личностных качеств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1.1.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Эмпатийность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социорефлексия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86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275027"/>
              </p:ext>
            </p:extLst>
          </p:nvPr>
        </p:nvGraphicFramePr>
        <p:xfrm>
          <a:off x="179512" y="764704"/>
          <a:ext cx="8784977" cy="568863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61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245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600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143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6.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организовать свою деятельность и деятельность обучающихся для достижения намеченных целей урока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9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7.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Рабочее пространство учителя хорошо организовано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544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8.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Конструктивно реагирует на ошибки и трудности, возникающие в процессе реализации педагогической деятельности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лист самооценки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21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9.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Своевременно вносит коррективы в намеченный план урока в зависимости от сложившейся ситуации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19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10.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Сохраняет самообладание даже в ситуациях с высокой эмоциональной нагрузкой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лист самооценки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341899" y="83623"/>
            <a:ext cx="44791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1.2.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Самоорганизованность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49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194546"/>
              </p:ext>
            </p:extLst>
          </p:nvPr>
        </p:nvGraphicFramePr>
        <p:xfrm>
          <a:off x="92654" y="908720"/>
          <a:ext cx="9051345" cy="56802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730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699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083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98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860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Обладает широким кругозором, легко поддерживает разговоры на различные темы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лист самооценки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9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Поведение и внешний вид учителя соответствуют этическим нормам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70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Осведомлен об основных событиях и изменениях современной социальной жизни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9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Обладает педагогическим тактом, деликатен в общении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29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Высказывания учителя построены грамотно и доступно для понимания, его отличает высокая культура речи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896767" y="155631"/>
            <a:ext cx="33504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1.3. Общая культура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31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143468"/>
              </p:ext>
            </p:extLst>
          </p:nvPr>
        </p:nvGraphicFramePr>
        <p:xfrm>
          <a:off x="179512" y="1196752"/>
          <a:ext cx="8784976" cy="51617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61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565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6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25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обоснованно ставить цели обучения по предмету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Конспект урока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ставить цели урока в соответствии с возрастными особенностями обучающихся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Конспект урока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Корректирует цели и задачи деятельности на уроке в зависимости от готовности обучающихся к освоению материала урока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Информационная карта, конспект урока, 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0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ставить цели урока в соответствии с индивидуальными особенностями обучающихся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Информационная карта, конспект урока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Знает и учитывает уровень </a:t>
                      </a:r>
                      <a:r>
                        <a:rPr lang="ru-RU" sz="1800" b="1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обученности</a:t>
                      </a:r>
                      <a:r>
                        <a:rPr lang="ru-RU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и развития обучающихся при постановке целей и задач урока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Информационная карта, конспект урока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2" y="200055"/>
            <a:ext cx="9144001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Компетентность в области постановки целей и задач педагогической деятельности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2.1. Умение ставить цели и задачи в соответствии с возрастными и индивидуальными особенностями обучающихся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63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115239"/>
              </p:ext>
            </p:extLst>
          </p:nvPr>
        </p:nvGraphicFramePr>
        <p:xfrm>
          <a:off x="213138" y="1052736"/>
          <a:ext cx="8712968" cy="532859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5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075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498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88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880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формулировать цели и задачи на основе темы урока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Конспект урока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8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конкретизировать цель урока до комплекса взаимосвязанных задач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Конспект урока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88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сформулировать критерии достижения целей урока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Конспект  урока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88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добиться понимания обучающимися целей и задач урока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88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соотнести результаты обучения с поставленными целями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Конспект  урока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06912" y="261505"/>
            <a:ext cx="83254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2.2.Умение перевести тему урока в педагогическую задачу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26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39259"/>
              </p:ext>
            </p:extLst>
          </p:nvPr>
        </p:nvGraphicFramePr>
        <p:xfrm>
          <a:off x="323529" y="1052736"/>
          <a:ext cx="8496944" cy="5400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418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549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50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47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вовлечь обучающихся в процесс постановки целей и задач урока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r>
                        <a:rPr lang="ru-RU" sz="1800" b="1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47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Предлагает обучающимся назвать результаты деятельности на уроке и способы их достижения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0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Предлагает обучающимся самостоятельно сформулировать цель урока в соответствии с изучаемой темой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747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Спрашивает, как обучающиеся поняли цели и задачи урока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747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Обучающиеся принимают участие в формулировании целей и задач урока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102901" y="160566"/>
            <a:ext cx="93498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2.3. Умение вовлечь обучающихся в процесс формулирования целей и задач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42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942025"/>
              </p:ext>
            </p:extLst>
          </p:nvPr>
        </p:nvGraphicFramePr>
        <p:xfrm>
          <a:off x="179512" y="980728"/>
          <a:ext cx="8700635" cy="534583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3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310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15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48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60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вызвать интерес у обучающихся к своему предмету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r>
                        <a:rPr lang="ru-RU" sz="1800" b="1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Отмечает даже самый маленький успех обучающихся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7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Демонстрирует успехи обучающихся родителям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Сайт педагога, сайт школы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7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34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Демонстрирует успехи обучающихся одноклассникам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7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35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дифференцировать задания так, чтобы ученики почувствовали свой успех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6523" y="22068"/>
            <a:ext cx="85536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Компетентность в области мотивации учебной деятельности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5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3.1. Умение создавать ситуации, обеспечивающие успех в учебной деятельности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95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581128"/>
            <a:ext cx="88569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Цель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деятельности экспертной группы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проведение </a:t>
            </a:r>
            <a:r>
              <a:rPr lang="ru-RU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всестороннего анализа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результатов </a:t>
            </a:r>
            <a:r>
              <a:rPr lang="ru-RU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профессиональной деятельности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педагогического работника и </a:t>
            </a:r>
            <a:r>
              <a:rPr lang="ru-RU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подготовка экспертного заключения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graphicFrame>
        <p:nvGraphicFramePr>
          <p:cNvPr id="3" name="Схема 2"/>
          <p:cNvGraphicFramePr/>
          <p:nvPr>
            <p:extLst/>
          </p:nvPr>
        </p:nvGraphicFramePr>
        <p:xfrm>
          <a:off x="109526" y="116632"/>
          <a:ext cx="9034473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714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316321"/>
              </p:ext>
            </p:extLst>
          </p:nvPr>
        </p:nvGraphicFramePr>
        <p:xfrm>
          <a:off x="179512" y="692696"/>
          <a:ext cx="8712968" cy="6107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44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862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17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94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36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Выстраивает деятельность на уроке с учетом уровня развития учебной мотивации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r>
                        <a:rPr lang="ru-RU" sz="1800" b="1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9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37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Владеет большим спектром материалов и заданий, способных вызвать интерес обучающихся к различным темам преподаваемого предмета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сайт педагога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85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38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Использует знания об интересах и потребностях обучающихся в педагогической деятельности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сайт, карта результативности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39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39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создать доброжелательную атмосферу на уроке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39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40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Обучающиеся удовлетворены образовательной деятельностью, выстраиваемой учителем: содержание, методы, результаты и др.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233181" y="50338"/>
            <a:ext cx="959621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3.2. Умение создавать условия обеспечения позитивной мотивации обучающихся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64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589783"/>
              </p:ext>
            </p:extLst>
          </p:nvPr>
        </p:nvGraphicFramePr>
        <p:xfrm>
          <a:off x="179512" y="620688"/>
          <a:ext cx="8712968" cy="57332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77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669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41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91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41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активизировать творческие возможности обучающихся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r>
                        <a:rPr lang="ru-RU" sz="1800" b="1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9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42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Демонстрирует практическое применение изучаемого материала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11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Поощряет любознательность обучающихся, выход за рамки требований программы при подготовке школьных заданий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сайт, карта результативности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69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44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Дает возможность обучающимся самостоятельно ставить и решать задачи с высокой степенью свободы и ответственности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22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45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Создает условия для вовлечения обучающихся в дополнительные формы познания по предмету: олимпиады, конкурсы, проекты и т.д.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Сайт,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карта результативности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13428" y="28545"/>
            <a:ext cx="827373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3.3. Умение создавать условия для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самомотивирования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обучающихся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03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930092"/>
              </p:ext>
            </p:extLst>
          </p:nvPr>
        </p:nvGraphicFramePr>
        <p:xfrm>
          <a:off x="251520" y="1196753"/>
          <a:ext cx="8712968" cy="508346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77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390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15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51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46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Своевременно вносит коррективы в методы преподавания в зависимости от сложившейся ситуации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r>
                        <a:rPr lang="ru-RU" sz="1800" b="1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, рефлексивная карта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13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47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Применяемые методы соответствуют целям и задачам обучения, содержанию изучаемой темы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конспект урока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817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48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Применяемые методы соответствуют имеющимся условиям и времени, отведенному на изучение темы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конспект урока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8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49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Владеет современными методами преподавания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891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Обоснованно использует на уроках современные информационно-коммуникативные технологии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4695" y="116632"/>
            <a:ext cx="91440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Компетентность в области обеспечения информационной основы деятельности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5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4.1. Компетентность в методах преподавания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88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080201"/>
              </p:ext>
            </p:extLst>
          </p:nvPr>
        </p:nvGraphicFramePr>
        <p:xfrm>
          <a:off x="251520" y="764704"/>
          <a:ext cx="8496944" cy="57606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439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808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76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9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51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Хорошо знает преподаваемый предмет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6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Рабочая программа по предмету построена с учетом межпредметных связей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Сайт</a:t>
                      </a:r>
                      <a:r>
                        <a:rPr lang="ru-RU" sz="1800" b="1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учителя, школы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31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53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При подготовке к урокам использует дополнительные материалы по предмету (книги для самообразования, медиа-пособия, современные цифровые образовательные ресурсы и др.)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конспект урока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539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54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В процессе формирования новых знаний опирается на знания обучающихся, полученные ими ранее при изучении других предметов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219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Добивается высоких результатов по преподаваемому предмету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Карта результативности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31461" y="114400"/>
            <a:ext cx="67223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4.2. Компетентность в предмете преподавания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51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724651"/>
              </p:ext>
            </p:extLst>
          </p:nvPr>
        </p:nvGraphicFramePr>
        <p:xfrm>
          <a:off x="251520" y="692696"/>
          <a:ext cx="8496944" cy="57927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439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088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6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11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56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Ориентируется в социальной ситуации класса, знает и учитывает взаимоотношения обучающихся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информационная карта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6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57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Хорошо знает положения Конвенции о правах ребенка и действует в соответствии с ними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58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Систематически анализирует уровень усвоения учебного материала и развития обучающихся на основе устных и письменных ответов, достигнутых результатов и др. диагностических показателей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59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Имеет «банк» различных учебных заданий, ориентированных на обучающихся с различными индивидуальными особенностями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сайт учителя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Подготовленные учителем характеристики обучающихся отличаются хорошим знанием индивидуальных особенностей, обоснованностью суждений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31409" y="28545"/>
            <a:ext cx="712637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4.3. Компетентность в субъективных условиях деятельности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15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603787"/>
              </p:ext>
            </p:extLst>
          </p:nvPr>
        </p:nvGraphicFramePr>
        <p:xfrm>
          <a:off x="215515" y="939977"/>
          <a:ext cx="8712968" cy="54422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86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901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641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6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11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Arial" pitchFamily="34" charset="0"/>
                          <a:cs typeface="Arial" pitchFamily="34" charset="0"/>
                        </a:rPr>
                        <a:t>61</a:t>
                      </a:r>
                      <a:endParaRPr lang="ru-RU" sz="16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Arial" pitchFamily="34" charset="0"/>
                          <a:cs typeface="Arial" pitchFamily="34" charset="0"/>
                        </a:rPr>
                        <a:t>Знает основные нормативные документы, отражающие требования к содержанию и результатам учебной деятельности по предмету, учебники и УМК по преподаваемому предмету, допущенные или рекомендованные Минобрнауки РФ</a:t>
                      </a:r>
                      <a:endParaRPr lang="ru-RU" sz="16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информационная карта, конспект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урока</a:t>
                      </a: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6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Arial" pitchFamily="34" charset="0"/>
                          <a:cs typeface="Arial" pitchFamily="34" charset="0"/>
                        </a:rPr>
                        <a:t>62</a:t>
                      </a:r>
                      <a:endParaRPr lang="ru-RU" sz="16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Arial" pitchFamily="34" charset="0"/>
                          <a:cs typeface="Arial" pitchFamily="34" charset="0"/>
                        </a:rPr>
                        <a:t>Может провести сравнительный анализ учебных программ, УМК,методических и дидактических материалов по преподаваемому предмету, выявить их достоинства и недостатки</a:t>
                      </a:r>
                      <a:endParaRPr lang="ru-RU" sz="16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сайт учителя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Arial" pitchFamily="34" charset="0"/>
                          <a:cs typeface="Arial" pitchFamily="34" charset="0"/>
                        </a:rPr>
                        <a:t>63</a:t>
                      </a:r>
                      <a:endParaRPr lang="ru-RU" sz="16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Arial" pitchFamily="34" charset="0"/>
                          <a:cs typeface="Arial" pitchFamily="34" charset="0"/>
                        </a:rPr>
                        <a:t>Обоснованно выбирает учебники и учебно-методические комплексы по преподаваемому предмету</a:t>
                      </a:r>
                      <a:endParaRPr lang="ru-RU" sz="16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сайт учителя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Arial" pitchFamily="34" charset="0"/>
                          <a:cs typeface="Arial" pitchFamily="34" charset="0"/>
                        </a:rPr>
                        <a:t>64</a:t>
                      </a:r>
                      <a:endParaRPr lang="ru-RU" sz="16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Arial" pitchFamily="34" charset="0"/>
                          <a:cs typeface="Arial" pitchFamily="34" charset="0"/>
                        </a:rPr>
                        <a:t>Рабочая программа учителя предполагает решение воспитательных задач</a:t>
                      </a:r>
                      <a:endParaRPr lang="ru-RU" sz="16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сайт учителя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Arial" pitchFamily="34" charset="0"/>
                          <a:cs typeface="Arial" pitchFamily="34" charset="0"/>
                        </a:rPr>
                        <a:t>65</a:t>
                      </a:r>
                      <a:endParaRPr lang="ru-RU" sz="16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Рабочая программа учителя составлена с учетом нормативных требований, темпа усвоения материала, преемственности и др. моментов, повышающих ее обоснованность</a:t>
                      </a: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сайт учителя 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1" y="0"/>
            <a:ext cx="9144001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Компетентность в области разработки программы деятельности и принятия педагогических решений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5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5.1. Умение выбрать и реализовать образовательную программу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674641"/>
              </p:ext>
            </p:extLst>
          </p:nvPr>
        </p:nvGraphicFramePr>
        <p:xfrm>
          <a:off x="179512" y="836712"/>
          <a:ext cx="8784977" cy="58978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622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784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442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6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11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66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Вносит изменения в дидактические и методические материалы с целью достижения высоких результатов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Рефлексивная карта</a:t>
                      </a: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6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67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Самостоятельно разработанные учителем программные, методические и дидактические материалы по предмету отличает высокое качество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сайт учителя, карта результативности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68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Продуктивно работает в составе рабочих групп, разрабатывающих и реализующих образовательные проекты, программы, методические и дидактические материалы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Карта результативности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69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Выступает перед коллегами с информацией о новых программных, методических и дидактических материалах, участвует в конкурсах профессионального мастерства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сайт учителя, карта результативности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70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Проводит обоснование эффективности реализуемой рабочей программы, новых методических и дидактических материалов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22067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5.2. Умение разработать собственные программные, методические и дидактические материалы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89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874836"/>
              </p:ext>
            </p:extLst>
          </p:nvPr>
        </p:nvGraphicFramePr>
        <p:xfrm>
          <a:off x="251520" y="548680"/>
          <a:ext cx="8712968" cy="603594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88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412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128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04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390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71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Поощряет высказывания и выслушивает мнения обучающихся, даже если они расходятся с его точкой зрения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63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72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Коллеги по работе используют предложения учителя по разрешению актуальных вопросов школьной жизни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карта результативности, лист самооценки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93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73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аргументировать предлагаемые им решения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41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74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пересмотреть свое решение под влиянием ситуации или новых фактов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Рефлексивный</a:t>
                      </a:r>
                      <a:r>
                        <a:rPr lang="ru-RU" sz="1600" b="1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отчет</a:t>
                      </a:r>
                      <a:endParaRPr lang="ru-RU" sz="1600" b="1" dirty="0" smtClean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341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75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Учитывает мнение родителей, коллег, обучающихся при принятии решений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Сайт учителя, видео, лист самооценки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94757" y="65727"/>
            <a:ext cx="65544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5.3. Умение принимать решения в педагогических ситуациях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26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178024"/>
              </p:ext>
            </p:extLst>
          </p:nvPr>
        </p:nvGraphicFramePr>
        <p:xfrm>
          <a:off x="251520" y="836712"/>
          <a:ext cx="8496944" cy="56166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450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237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77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73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76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устанавливать отношения сотрудничества с обучающимися, вести с ними диалог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939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77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разрешать конфликты оптимальным способом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лист самооценки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7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78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насыщать общение с обучающимися положительными эмоциями и чувствами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529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79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выстраивать отношения сотрудничества с коллегами, проявляет себя как член команды при разработке и реализации различных мероприятий, проектов, программ и др.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Карта результативности, лист самооценки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37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80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создать рабочую атмосферу на уроке, поддержать дисциплину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47875" y="11388"/>
            <a:ext cx="7648248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 Компетентность в области организации учебной деятельности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5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6.1. Умение устанавливать субъект-субъектные отношения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38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829526"/>
              </p:ext>
            </p:extLst>
          </p:nvPr>
        </p:nvGraphicFramePr>
        <p:xfrm>
          <a:off x="144667" y="1052736"/>
          <a:ext cx="8747812" cy="477621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99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76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0019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6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11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81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Использует методы, побуждающие обучающихся самостоятельно рассуждать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6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82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Формирует у обучающихся навыки учебной деятельности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83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Излагает материал в доступной форме в соответствии с дидактическими принципами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84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организовать обучающихся для достижения запланированных результатов учебной деятельности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85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организовать обучающихся для поиска дополнительной информации, необходимой при решении учебной задачи (книги, компьютерные и медиа-пособия, цифровые образовательные ресурсы и др.)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4667" y="23890"/>
            <a:ext cx="8854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6.2. Умение организовать учебную деятельность обучающихся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26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Grp="1" noChangeArrowheads="1"/>
          </p:cNvSpPr>
          <p:nvPr>
            <p:ph idx="1"/>
          </p:nvPr>
        </p:nvSpPr>
        <p:spPr bwMode="auto">
          <a:xfrm>
            <a:off x="467544" y="692696"/>
            <a:ext cx="8136903" cy="543346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normAutofit fontScale="85000" lnSpcReduction="20000"/>
          </a:bodyPr>
          <a:lstStyle/>
          <a:p>
            <a:r>
              <a:rPr lang="ru-RU" altLang="ru-RU" sz="2800" b="1" dirty="0">
                <a:solidFill>
                  <a:srgbClr val="FF0000"/>
                </a:solidFill>
                <a:latin typeface="Segoe UI Semibold" pitchFamily="34" charset="0"/>
              </a:rPr>
              <a:t>Методика  оценки квалификации </a:t>
            </a:r>
          </a:p>
          <a:p>
            <a:r>
              <a:rPr lang="ru-RU" altLang="ru-RU" sz="2800" b="1" dirty="0">
                <a:solidFill>
                  <a:srgbClr val="FF0000"/>
                </a:solidFill>
                <a:latin typeface="Segoe UI Semibold" pitchFamily="34" charset="0"/>
              </a:rPr>
              <a:t>педагогических работников</a:t>
            </a:r>
          </a:p>
          <a:p>
            <a:endParaRPr lang="ru-RU" altLang="ru-RU" sz="2800" b="1" dirty="0">
              <a:solidFill>
                <a:srgbClr val="FF0000"/>
              </a:solidFill>
              <a:latin typeface="Segoe UI Semibold" pitchFamily="34" charset="0"/>
            </a:endParaRPr>
          </a:p>
          <a:p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</a:rPr>
              <a:t>Квалификация- совокупность </a:t>
            </a:r>
            <a:r>
              <a:rPr lang="ru-RU" altLang="ru-RU" sz="2400" b="1" u="sng" dirty="0">
                <a:solidFill>
                  <a:srgbClr val="FF0000"/>
                </a:solidFill>
                <a:latin typeface="Times New Roman" pitchFamily="18" charset="0"/>
              </a:rPr>
              <a:t>6 основных компетентностей</a:t>
            </a:r>
          </a:p>
          <a:p>
            <a:endParaRPr lang="ru-RU" altLang="ru-RU" sz="2800" dirty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altLang="ru-RU" sz="2400" dirty="0">
                <a:solidFill>
                  <a:srgbClr val="0000FF"/>
                </a:solidFill>
                <a:latin typeface="Times New Roman" pitchFamily="18" charset="0"/>
              </a:rPr>
              <a:t>Компетентность в области личностных качеств.</a:t>
            </a:r>
          </a:p>
          <a:p>
            <a:pPr>
              <a:buFont typeface="Arial" charset="0"/>
              <a:buChar char="•"/>
            </a:pPr>
            <a:r>
              <a:rPr lang="ru-RU" altLang="ru-RU" sz="2400" dirty="0">
                <a:solidFill>
                  <a:srgbClr val="0000FF"/>
                </a:solidFill>
                <a:latin typeface="Times New Roman" pitchFamily="18" charset="0"/>
              </a:rPr>
              <a:t>Компетентность   в   постановке   целей   и   задач.</a:t>
            </a:r>
          </a:p>
          <a:p>
            <a:pPr>
              <a:buFont typeface="Arial" charset="0"/>
              <a:buChar char="•"/>
            </a:pPr>
            <a:r>
              <a:rPr lang="ru-RU" altLang="ru-RU" sz="2400" dirty="0">
                <a:solidFill>
                  <a:srgbClr val="0000FF"/>
                </a:solidFill>
                <a:latin typeface="Times New Roman" pitchFamily="18" charset="0"/>
              </a:rPr>
              <a:t>Компетентность в мотивировании обучающихся.</a:t>
            </a:r>
          </a:p>
          <a:p>
            <a:pPr>
              <a:buFont typeface="Arial" charset="0"/>
              <a:buChar char="•"/>
            </a:pPr>
            <a:r>
              <a:rPr lang="ru-RU" altLang="ru-RU" sz="2400" dirty="0">
                <a:solidFill>
                  <a:srgbClr val="0000FF"/>
                </a:solidFill>
                <a:latin typeface="Times New Roman" pitchFamily="18" charset="0"/>
              </a:rPr>
              <a:t>Компетентность в разработке программы деятельности </a:t>
            </a:r>
          </a:p>
          <a:p>
            <a:r>
              <a:rPr lang="ru-RU" altLang="ru-RU" sz="2400" dirty="0">
                <a:solidFill>
                  <a:srgbClr val="0000FF"/>
                </a:solidFill>
                <a:latin typeface="Times New Roman" pitchFamily="18" charset="0"/>
              </a:rPr>
              <a:t>и принятии педагогических решений.</a:t>
            </a:r>
          </a:p>
          <a:p>
            <a:pPr>
              <a:buFont typeface="Arial" charset="0"/>
              <a:buChar char="•"/>
            </a:pPr>
            <a:r>
              <a:rPr lang="ru-RU" altLang="ru-RU" sz="2400" dirty="0">
                <a:solidFill>
                  <a:srgbClr val="0000FF"/>
                </a:solidFill>
                <a:latin typeface="Times New Roman" pitchFamily="18" charset="0"/>
              </a:rPr>
              <a:t>Компетентность     в     обеспечении     информационной</a:t>
            </a:r>
          </a:p>
          <a:p>
            <a:pPr>
              <a:buFont typeface="Arial" charset="0"/>
              <a:buNone/>
            </a:pPr>
            <a:r>
              <a:rPr lang="ru-RU" altLang="ru-RU" sz="2400" dirty="0">
                <a:solidFill>
                  <a:srgbClr val="0000FF"/>
                </a:solidFill>
                <a:latin typeface="Times New Roman" pitchFamily="18" charset="0"/>
              </a:rPr>
              <a:t>основы педагогической деятельности.</a:t>
            </a:r>
          </a:p>
          <a:p>
            <a:pPr>
              <a:buFont typeface="Arial" charset="0"/>
              <a:buChar char="•"/>
            </a:pPr>
            <a:r>
              <a:rPr lang="ru-RU" altLang="ru-RU" sz="2400" dirty="0">
                <a:solidFill>
                  <a:srgbClr val="0000FF"/>
                </a:solidFill>
                <a:latin typeface="Times New Roman" pitchFamily="18" charset="0"/>
              </a:rPr>
              <a:t>Компетентность в организации педагогической деятельности.</a:t>
            </a:r>
            <a:br>
              <a:rPr lang="ru-RU" altLang="ru-RU" sz="2400" dirty="0">
                <a:solidFill>
                  <a:srgbClr val="0000FF"/>
                </a:solidFill>
                <a:latin typeface="Times New Roman" pitchFamily="18" charset="0"/>
              </a:rPr>
            </a:br>
            <a:endParaRPr lang="ru-RU" altLang="ru-RU" sz="2800" b="1" dirty="0">
              <a:solidFill>
                <a:srgbClr val="0000FF"/>
              </a:solidFill>
              <a:latin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52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410576"/>
              </p:ext>
            </p:extLst>
          </p:nvPr>
        </p:nvGraphicFramePr>
        <p:xfrm>
          <a:off x="201508" y="908720"/>
          <a:ext cx="8640961" cy="43205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42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1855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6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21653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  для оценивания</a:t>
                      </a: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11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86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Учитывает возрастные и индивидуальные особенности обучающихся при оценивании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6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87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Аргументирует оценки, показывает обучающимся их достижения и недоработки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88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Применяет различные методы оценивания обучающихся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Видео, конспект урока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89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Умеет сочетать методы педагогического оценивания, взаимооценки и самооценки обучающихся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90</a:t>
                      </a:r>
                      <a:endParaRPr lang="ru-RU" sz="18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Способствует формированию навыков самооценки учебной деятельности.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видео</a:t>
                      </a:r>
                      <a:endParaRPr lang="ru-RU" sz="18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26691" y="219431"/>
            <a:ext cx="6390596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6.3. Умение реализовать педагогическое оценивание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5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14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148" y="332656"/>
            <a:ext cx="87103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Итог работы эксперта в 2017 году</a:t>
            </a:r>
          </a:p>
          <a:p>
            <a:pPr marL="457200" indent="-457200" algn="ctr">
              <a:buAutoNum type="arabicPeriod"/>
            </a:pPr>
            <a:endParaRPr lang="ru-RU" sz="2400" b="1" dirty="0">
              <a:solidFill>
                <a:srgbClr val="FF0000"/>
              </a:solidFill>
            </a:endParaRPr>
          </a:p>
          <a:p>
            <a:pPr marL="457200" indent="-457200" algn="ctr"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</a:rPr>
              <a:t>Экспертное заключение – не более 2 стр.</a:t>
            </a:r>
          </a:p>
          <a:p>
            <a:pPr marL="457200" indent="-457200" algn="ctr"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</a:rPr>
              <a:t>Приложение</a:t>
            </a:r>
          </a:p>
          <a:p>
            <a:pPr marL="457200" indent="-457200" algn="ctr"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</a:rPr>
              <a:t>Экспертный лист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400" b="1" dirty="0" smtClean="0"/>
              <a:t>1.Содержит обоснование проставленных  баллов и рекомендации по компетенциям, где сравнительно низкие баллы </a:t>
            </a:r>
            <a:r>
              <a:rPr lang="ru-RU" sz="2400" b="1" dirty="0" smtClean="0">
                <a:solidFill>
                  <a:srgbClr val="FF0000"/>
                </a:solidFill>
              </a:rPr>
              <a:t>(над чем нужно работать педагогу следующее 5 лет</a:t>
            </a:r>
            <a:r>
              <a:rPr lang="ru-RU" sz="2400" b="1" dirty="0" smtClean="0"/>
              <a:t>).</a:t>
            </a:r>
          </a:p>
          <a:p>
            <a:pPr algn="ctr"/>
            <a:r>
              <a:rPr lang="ru-RU" sz="2400" b="1" dirty="0" smtClean="0"/>
              <a:t>2. Прикрепляется приложение к каждому экспертному заключению (с баллами)</a:t>
            </a:r>
          </a:p>
          <a:p>
            <a:pPr algn="ctr"/>
            <a:r>
              <a:rPr lang="ru-RU" sz="2400" b="1" dirty="0" smtClean="0"/>
              <a:t>3. Баллы в Экспертном  листе должны совпадать с баллами  в экспертном заключении, и с оценкой в кабинете педагога</a:t>
            </a:r>
          </a:p>
          <a:p>
            <a:pPr algn="ctr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3429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9512" y="152636"/>
            <a:ext cx="8784976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5680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altLang="ru-RU" sz="3200" b="1" dirty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Работа </a:t>
            </a:r>
            <a:r>
              <a:rPr lang="ru-RU" altLang="ru-RU" sz="32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эксперта</a:t>
            </a:r>
            <a:endParaRPr lang="ru-RU" altLang="ru-RU" sz="3200" b="1" dirty="0">
              <a:solidFill>
                <a:srgbClr val="09025E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3093" y="1484784"/>
            <a:ext cx="6315075" cy="2895600"/>
          </a:xfrm>
          <a:prstGeom prst="rect">
            <a:avLst/>
          </a:prstGeom>
          <a:ln>
            <a:solidFill>
              <a:srgbClr val="4E67C8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196752"/>
            <a:ext cx="6524625" cy="1638300"/>
          </a:xfrm>
          <a:prstGeom prst="rect">
            <a:avLst/>
          </a:prstGeom>
          <a:ln>
            <a:solidFill>
              <a:srgbClr val="4E67C8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0152" y="2492896"/>
            <a:ext cx="2963863" cy="4206875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15"/>
          <p:cNvSpPr txBox="1"/>
          <p:nvPr/>
        </p:nvSpPr>
        <p:spPr>
          <a:xfrm>
            <a:off x="323528" y="4627891"/>
            <a:ext cx="16827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Tahoma" panose="020B0604030504040204" pitchFamily="34" charset="0"/>
                <a:cs typeface="Clear Sans" pitchFamily="34" charset="0"/>
              </a:rPr>
              <a:t>Функционал: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15843" y="4919663"/>
            <a:ext cx="6227762" cy="19383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  <a:defRPr/>
            </a:pPr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Tahoma" pitchFamily="34" charset="0"/>
                <a:cs typeface="Clear Sans" pitchFamily="34" charset="0"/>
              </a:rPr>
              <a:t>Доступ  к нормативным документам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  <a:defRPr/>
            </a:pPr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Tahoma" pitchFamily="34" charset="0"/>
                <a:cs typeface="Clear Sans" pitchFamily="34" charset="0"/>
              </a:rPr>
              <a:t>Экспертиза  пакетов со свойством  «не льготный»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  <a:defRPr/>
            </a:pPr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Tahoma" pitchFamily="34" charset="0"/>
                <a:cs typeface="Clear Sans" pitchFamily="34" charset="0"/>
              </a:rPr>
              <a:t>Заполнение экспертного листа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  <a:defRPr/>
            </a:pPr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Tahoma" pitchFamily="34" charset="0"/>
                <a:cs typeface="Clear Sans" pitchFamily="34" charset="0"/>
              </a:rPr>
              <a:t>Подготовка экспертного заключения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  <a:defRPr/>
            </a:pPr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Tahoma" pitchFamily="34" charset="0"/>
                <a:cs typeface="Clear Sans" pitchFamily="34" charset="0"/>
              </a:rPr>
              <a:t>Выставление экспертной оценки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  <a:defRPr/>
            </a:pPr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Tahoma" pitchFamily="34" charset="0"/>
                <a:cs typeface="Clear Sans" pitchFamily="34" charset="0"/>
              </a:rPr>
              <a:t>Отправка пакета куратору 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  <a:defRPr/>
            </a:pPr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Tahoma" pitchFamily="34" charset="0"/>
                <a:cs typeface="Clear Sans" pitchFamily="34" charset="0"/>
              </a:rPr>
              <a:t>Эксперт не связывается с педагогом!</a:t>
            </a:r>
          </a:p>
        </p:txBody>
      </p:sp>
    </p:spTree>
    <p:extLst>
      <p:ext uri="{BB962C8B-B14F-4D97-AF65-F5344CB8AC3E}">
        <p14:creationId xmlns:p14="http://schemas.microsoft.com/office/powerpoint/2010/main" val="342139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74" b="66750"/>
          <a:stretch/>
        </p:blipFill>
        <p:spPr bwMode="auto">
          <a:xfrm>
            <a:off x="-21749" y="10304"/>
            <a:ext cx="7186037" cy="319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7" t="20125" r="21326" b="20625"/>
          <a:stretch/>
        </p:blipFill>
        <p:spPr bwMode="auto">
          <a:xfrm>
            <a:off x="1674471" y="2623136"/>
            <a:ext cx="7443217" cy="433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94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1" t="16000" r="18336" b="17000"/>
          <a:stretch/>
        </p:blipFill>
        <p:spPr bwMode="auto">
          <a:xfrm>
            <a:off x="-17176" y="-22840"/>
            <a:ext cx="7469496" cy="440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8" t="3126" r="9520" b="19125"/>
          <a:stretch/>
        </p:blipFill>
        <p:spPr bwMode="auto">
          <a:xfrm>
            <a:off x="643988" y="2105419"/>
            <a:ext cx="8500012" cy="4720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734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1455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«Методика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оценки уровня квалификации педагогических работников»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под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ред. В.Д.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Шадрикова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И.В.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Кузнецовой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091684378"/>
              </p:ext>
            </p:extLst>
          </p:nvPr>
        </p:nvGraphicFramePr>
        <p:xfrm>
          <a:off x="35496" y="980728"/>
          <a:ext cx="892899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989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7265395"/>
              </p:ext>
            </p:extLst>
          </p:nvPr>
        </p:nvGraphicFramePr>
        <p:xfrm>
          <a:off x="989489" y="2072958"/>
          <a:ext cx="7172960" cy="3680460"/>
        </p:xfrm>
        <a:graphic>
          <a:graphicData uri="http://schemas.openxmlformats.org/drawingml/2006/table">
            <a:tbl>
              <a:tblPr firstRow="1" firstCol="1" bandRow="1"/>
              <a:tblGrid>
                <a:gridCol w="3846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022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542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317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Самооценка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Экспертная оценка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Компетентность в области личностных качеств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4,16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Компетентность в области постановки целей и задач педагогической деятельности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Компетентность в области мотивации учебной деятельности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4,08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Компетентность в области обеспечения информационной основы деятельности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4,16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Компетентность в области разработки программы деятельности и принятия педагогических решений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3,90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Компетентность в области организации учебной деятельности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4,06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Результаты экспертной оценки и самооценки педагогической компетентности</a:t>
            </a:r>
          </a:p>
        </p:txBody>
      </p:sp>
    </p:spTree>
    <p:extLst>
      <p:ext uri="{BB962C8B-B14F-4D97-AF65-F5344CB8AC3E}">
        <p14:creationId xmlns:p14="http://schemas.microsoft.com/office/powerpoint/2010/main" val="150224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1928</Words>
  <Application>Microsoft Office PowerPoint</Application>
  <PresentationFormat>Экран (4:3)</PresentationFormat>
  <Paragraphs>409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эксперта</vt:lpstr>
      <vt:lpstr>Презентация PowerPoint</vt:lpstr>
      <vt:lpstr>Презентация PowerPoint</vt:lpstr>
      <vt:lpstr>Презентация PowerPoint</vt:lpstr>
      <vt:lpstr>Результаты экспертной оценки и самооценки педагогической компетентности</vt:lpstr>
      <vt:lpstr>Пример графического представления результатов экспертной оценки в форме «столбчатой диаграммы»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Райхана</cp:lastModifiedBy>
  <cp:revision>27</cp:revision>
  <dcterms:created xsi:type="dcterms:W3CDTF">2017-10-29T15:41:55Z</dcterms:created>
  <dcterms:modified xsi:type="dcterms:W3CDTF">2017-12-11T11:02:15Z</dcterms:modified>
</cp:coreProperties>
</file>